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49" r:id="rId2"/>
  </p:sldMasterIdLst>
  <p:notesMasterIdLst>
    <p:notesMasterId r:id="rId60"/>
  </p:notesMasterIdLst>
  <p:handoutMasterIdLst>
    <p:handoutMasterId r:id="rId61"/>
  </p:handoutMasterIdLst>
  <p:sldIdLst>
    <p:sldId id="620" r:id="rId3"/>
    <p:sldId id="344" r:id="rId4"/>
    <p:sldId id="630" r:id="rId5"/>
    <p:sldId id="637" r:id="rId6"/>
    <p:sldId id="890" r:id="rId7"/>
    <p:sldId id="889" r:id="rId8"/>
    <p:sldId id="830" r:id="rId9"/>
    <p:sldId id="832" r:id="rId10"/>
    <p:sldId id="911" r:id="rId11"/>
    <p:sldId id="833" r:id="rId12"/>
    <p:sldId id="891" r:id="rId13"/>
    <p:sldId id="892" r:id="rId14"/>
    <p:sldId id="897" r:id="rId15"/>
    <p:sldId id="898" r:id="rId16"/>
    <p:sldId id="893" r:id="rId17"/>
    <p:sldId id="900" r:id="rId18"/>
    <p:sldId id="899" r:id="rId19"/>
    <p:sldId id="896" r:id="rId20"/>
    <p:sldId id="903" r:id="rId21"/>
    <p:sldId id="894" r:id="rId22"/>
    <p:sldId id="895" r:id="rId23"/>
    <p:sldId id="901" r:id="rId24"/>
    <p:sldId id="902" r:id="rId25"/>
    <p:sldId id="912" r:id="rId26"/>
    <p:sldId id="913" r:id="rId27"/>
    <p:sldId id="905" r:id="rId28"/>
    <p:sldId id="906" r:id="rId29"/>
    <p:sldId id="828" r:id="rId30"/>
    <p:sldId id="836" r:id="rId31"/>
    <p:sldId id="908" r:id="rId32"/>
    <p:sldId id="909" r:id="rId33"/>
    <p:sldId id="829" r:id="rId34"/>
    <p:sldId id="834" r:id="rId35"/>
    <p:sldId id="907" r:id="rId36"/>
    <p:sldId id="910" r:id="rId37"/>
    <p:sldId id="1201" r:id="rId38"/>
    <p:sldId id="860" r:id="rId39"/>
    <p:sldId id="1188" r:id="rId40"/>
    <p:sldId id="1193" r:id="rId41"/>
    <p:sldId id="1189" r:id="rId42"/>
    <p:sldId id="1191" r:id="rId43"/>
    <p:sldId id="1192" r:id="rId44"/>
    <p:sldId id="1194" r:id="rId45"/>
    <p:sldId id="1195" r:id="rId46"/>
    <p:sldId id="1197" r:id="rId47"/>
    <p:sldId id="1198" r:id="rId48"/>
    <p:sldId id="1199" r:id="rId49"/>
    <p:sldId id="1200" r:id="rId50"/>
    <p:sldId id="824" r:id="rId51"/>
    <p:sldId id="835" r:id="rId52"/>
    <p:sldId id="837" r:id="rId53"/>
    <p:sldId id="825" r:id="rId54"/>
    <p:sldId id="826" r:id="rId55"/>
    <p:sldId id="823" r:id="rId56"/>
    <p:sldId id="822" r:id="rId57"/>
    <p:sldId id="904" r:id="rId58"/>
    <p:sldId id="1203" r:id="rId59"/>
  </p:sldIdLst>
  <p:sldSz cx="10080625" cy="7559675"/>
  <p:notesSz cx="6781800" cy="9926638"/>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1pPr>
    <a:lvl2pPr marL="427038" indent="-2159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2pPr>
    <a:lvl3pPr marL="642938" indent="-212725"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3pPr>
    <a:lvl4pPr marL="858838" indent="-212725"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4pPr>
    <a:lvl5pPr marL="1074738" indent="-214313"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5pPr>
    <a:lvl6pPr marL="2286000" algn="l" defTabSz="914400" rtl="0" eaLnBrk="1" latinLnBrk="0" hangingPunct="1">
      <a:defRPr kern="1200">
        <a:solidFill>
          <a:schemeClr val="bg1"/>
        </a:solidFill>
        <a:latin typeface="Arial" panose="020B0604020202020204" pitchFamily="34" charset="0"/>
        <a:ea typeface="+mn-ea"/>
        <a:cs typeface="+mn-cs"/>
      </a:defRPr>
    </a:lvl6pPr>
    <a:lvl7pPr marL="2743200" algn="l" defTabSz="914400" rtl="0" eaLnBrk="1" latinLnBrk="0" hangingPunct="1">
      <a:defRPr kern="1200">
        <a:solidFill>
          <a:schemeClr val="bg1"/>
        </a:solidFill>
        <a:latin typeface="Arial" panose="020B0604020202020204" pitchFamily="34" charset="0"/>
        <a:ea typeface="+mn-ea"/>
        <a:cs typeface="+mn-cs"/>
      </a:defRPr>
    </a:lvl7pPr>
    <a:lvl8pPr marL="3200400" algn="l" defTabSz="914400" rtl="0" eaLnBrk="1" latinLnBrk="0" hangingPunct="1">
      <a:defRPr kern="1200">
        <a:solidFill>
          <a:schemeClr val="bg1"/>
        </a:solidFill>
        <a:latin typeface="Arial" panose="020B0604020202020204" pitchFamily="34" charset="0"/>
        <a:ea typeface="+mn-ea"/>
        <a:cs typeface="+mn-cs"/>
      </a:defRPr>
    </a:lvl8pPr>
    <a:lvl9pPr marL="3657600" algn="l" defTabSz="914400" rtl="0" eaLnBrk="1" latinLnBrk="0" hangingPunct="1">
      <a:defRPr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4">
          <p15:clr>
            <a:srgbClr val="A4A3A4"/>
          </p15:clr>
        </p15:guide>
        <p15:guide id="2" pos="19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6" autoAdjust="0"/>
    <p:restoredTop sz="93624" autoAdjust="0"/>
  </p:normalViewPr>
  <p:slideViewPr>
    <p:cSldViewPr>
      <p:cViewPr varScale="1">
        <p:scale>
          <a:sx n="58" d="100"/>
          <a:sy n="58" d="100"/>
        </p:scale>
        <p:origin x="1068" y="5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674"/>
        <p:guide pos="19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7F361C20-F02C-43B4-BB8D-9BF0800A1D14}"/>
              </a:ext>
            </a:extLst>
          </p:cNvPr>
          <p:cNvSpPr>
            <a:spLocks noGrp="1" noChangeArrowheads="1"/>
          </p:cNvSpPr>
          <p:nvPr>
            <p:ph type="hdr" sz="quarter"/>
          </p:nvPr>
        </p:nvSpPr>
        <p:spPr bwMode="auto">
          <a:xfrm>
            <a:off x="0" y="0"/>
            <a:ext cx="2940050" cy="496888"/>
          </a:xfrm>
          <a:prstGeom prst="rect">
            <a:avLst/>
          </a:prstGeom>
          <a:noFill/>
          <a:ln>
            <a:noFill/>
          </a:ln>
          <a:effectLst/>
        </p:spPr>
        <p:txBody>
          <a:bodyPr vert="horz" wrap="square" lIns="83704" tIns="41852" rIns="83704" bIns="41852" numCol="1" anchor="t" anchorCtr="0" compatLnSpc="1">
            <a:prstTxWarp prst="textNoShape">
              <a:avLst/>
            </a:prstTxWarp>
          </a:bodyPr>
          <a:lstStyle>
            <a:lvl1pPr defTabSz="411163" eaLnBrk="1">
              <a:lnSpc>
                <a:spcPct val="76000"/>
              </a:lnSpc>
              <a:buClr>
                <a:srgbClr val="000000"/>
              </a:buClr>
              <a:buSzPct val="45000"/>
              <a:buFont typeface="Wingdings" panose="05000000000000000000" pitchFamily="2" charset="2"/>
              <a:buNone/>
              <a:defRPr sz="1100">
                <a:solidFill>
                  <a:srgbClr val="000000"/>
                </a:solidFill>
              </a:defRPr>
            </a:lvl1pPr>
          </a:lstStyle>
          <a:p>
            <a:pPr>
              <a:defRPr/>
            </a:pPr>
            <a:endParaRPr lang="pl-PL" altLang="pl-PL"/>
          </a:p>
        </p:txBody>
      </p:sp>
      <p:sp>
        <p:nvSpPr>
          <p:cNvPr id="187395" name="Rectangle 3">
            <a:extLst>
              <a:ext uri="{FF2B5EF4-FFF2-40B4-BE49-F238E27FC236}">
                <a16:creationId xmlns:a16="http://schemas.microsoft.com/office/drawing/2014/main" id="{DCEE9DF9-A725-4B21-BB12-5E8717D42414}"/>
              </a:ext>
            </a:extLst>
          </p:cNvPr>
          <p:cNvSpPr>
            <a:spLocks noGrp="1" noChangeArrowheads="1"/>
          </p:cNvSpPr>
          <p:nvPr>
            <p:ph type="dt" sz="quarter" idx="1"/>
          </p:nvPr>
        </p:nvSpPr>
        <p:spPr bwMode="auto">
          <a:xfrm>
            <a:off x="3840163" y="0"/>
            <a:ext cx="2940050" cy="496888"/>
          </a:xfrm>
          <a:prstGeom prst="rect">
            <a:avLst/>
          </a:prstGeom>
          <a:noFill/>
          <a:ln>
            <a:noFill/>
          </a:ln>
          <a:effectLst/>
        </p:spPr>
        <p:txBody>
          <a:bodyPr vert="horz" wrap="square" lIns="83704" tIns="41852" rIns="83704" bIns="41852" numCol="1" anchor="t" anchorCtr="0" compatLnSpc="1">
            <a:prstTxWarp prst="textNoShape">
              <a:avLst/>
            </a:prstTxWarp>
          </a:bodyPr>
          <a:lstStyle>
            <a:lvl1pPr algn="r" defTabSz="411163" eaLnBrk="1">
              <a:lnSpc>
                <a:spcPct val="76000"/>
              </a:lnSpc>
              <a:buClr>
                <a:srgbClr val="000000"/>
              </a:buClr>
              <a:buSzPct val="45000"/>
              <a:buFont typeface="Wingdings" panose="05000000000000000000" pitchFamily="2" charset="2"/>
              <a:buNone/>
              <a:defRPr sz="1100">
                <a:solidFill>
                  <a:srgbClr val="000000"/>
                </a:solidFill>
              </a:defRPr>
            </a:lvl1pPr>
          </a:lstStyle>
          <a:p>
            <a:pPr>
              <a:defRPr/>
            </a:pPr>
            <a:endParaRPr lang="pl-PL" altLang="pl-PL"/>
          </a:p>
        </p:txBody>
      </p:sp>
      <p:sp>
        <p:nvSpPr>
          <p:cNvPr id="187396" name="Rectangle 4">
            <a:extLst>
              <a:ext uri="{FF2B5EF4-FFF2-40B4-BE49-F238E27FC236}">
                <a16:creationId xmlns:a16="http://schemas.microsoft.com/office/drawing/2014/main" id="{A9398B89-1D86-4FCE-B698-C6D3615BECC4}"/>
              </a:ext>
            </a:extLst>
          </p:cNvPr>
          <p:cNvSpPr>
            <a:spLocks noGrp="1" noChangeArrowheads="1"/>
          </p:cNvSpPr>
          <p:nvPr>
            <p:ph type="ftr" sz="quarter" idx="2"/>
          </p:nvPr>
        </p:nvSpPr>
        <p:spPr bwMode="auto">
          <a:xfrm>
            <a:off x="0" y="9428163"/>
            <a:ext cx="2940050" cy="496887"/>
          </a:xfrm>
          <a:prstGeom prst="rect">
            <a:avLst/>
          </a:prstGeom>
          <a:noFill/>
          <a:ln>
            <a:noFill/>
          </a:ln>
          <a:effectLst/>
        </p:spPr>
        <p:txBody>
          <a:bodyPr vert="horz" wrap="square" lIns="83704" tIns="41852" rIns="83704" bIns="41852" numCol="1" anchor="b" anchorCtr="0" compatLnSpc="1">
            <a:prstTxWarp prst="textNoShape">
              <a:avLst/>
            </a:prstTxWarp>
          </a:bodyPr>
          <a:lstStyle>
            <a:lvl1pPr defTabSz="411163" eaLnBrk="1">
              <a:lnSpc>
                <a:spcPct val="76000"/>
              </a:lnSpc>
              <a:buClr>
                <a:srgbClr val="000000"/>
              </a:buClr>
              <a:buSzPct val="45000"/>
              <a:buFont typeface="Wingdings" panose="05000000000000000000" pitchFamily="2" charset="2"/>
              <a:buNone/>
              <a:defRPr sz="1100">
                <a:solidFill>
                  <a:srgbClr val="000000"/>
                </a:solidFill>
              </a:defRPr>
            </a:lvl1pPr>
          </a:lstStyle>
          <a:p>
            <a:pPr>
              <a:defRPr/>
            </a:pPr>
            <a:endParaRPr lang="pl-PL" altLang="pl-PL"/>
          </a:p>
        </p:txBody>
      </p:sp>
      <p:sp>
        <p:nvSpPr>
          <p:cNvPr id="187397" name="Rectangle 5">
            <a:extLst>
              <a:ext uri="{FF2B5EF4-FFF2-40B4-BE49-F238E27FC236}">
                <a16:creationId xmlns:a16="http://schemas.microsoft.com/office/drawing/2014/main" id="{21C0DD7F-A0D9-400E-836C-A724ACC48812}"/>
              </a:ext>
            </a:extLst>
          </p:cNvPr>
          <p:cNvSpPr>
            <a:spLocks noGrp="1" noChangeArrowheads="1"/>
          </p:cNvSpPr>
          <p:nvPr>
            <p:ph type="sldNum" sz="quarter" idx="3"/>
          </p:nvPr>
        </p:nvSpPr>
        <p:spPr bwMode="auto">
          <a:xfrm>
            <a:off x="3840163" y="9428163"/>
            <a:ext cx="2940050" cy="496887"/>
          </a:xfrm>
          <a:prstGeom prst="rect">
            <a:avLst/>
          </a:prstGeom>
          <a:noFill/>
          <a:ln>
            <a:noFill/>
          </a:ln>
          <a:effectLst/>
        </p:spPr>
        <p:txBody>
          <a:bodyPr vert="horz" wrap="square" lIns="83704" tIns="41852" rIns="83704" bIns="41852" numCol="1" anchor="b" anchorCtr="0" compatLnSpc="1">
            <a:prstTxWarp prst="textNoShape">
              <a:avLst/>
            </a:prstTxWarp>
          </a:bodyPr>
          <a:lstStyle>
            <a:lvl1pPr algn="r" defTabSz="411163" eaLnBrk="1">
              <a:lnSpc>
                <a:spcPct val="76000"/>
              </a:lnSpc>
              <a:buClr>
                <a:srgbClr val="000000"/>
              </a:buClr>
              <a:buSzPct val="45000"/>
              <a:buFont typeface="Wingdings" panose="05000000000000000000" pitchFamily="2" charset="2"/>
              <a:buNone/>
              <a:defRPr sz="1100">
                <a:solidFill>
                  <a:srgbClr val="000000"/>
                </a:solidFill>
              </a:defRPr>
            </a:lvl1pPr>
          </a:lstStyle>
          <a:p>
            <a:pPr>
              <a:defRPr/>
            </a:pPr>
            <a:fld id="{DA58DE01-2E41-49E9-85AA-3AFC84E8A46C}"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id="{65AF0B62-DADC-4083-A534-BC7360DC62BC}"/>
              </a:ext>
            </a:extLst>
          </p:cNvPr>
          <p:cNvSpPr>
            <a:spLocks noChangeArrowheads="1"/>
          </p:cNvSpPr>
          <p:nvPr/>
        </p:nvSpPr>
        <p:spPr bwMode="auto">
          <a:xfrm>
            <a:off x="0" y="0"/>
            <a:ext cx="6781800" cy="9926638"/>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76000"/>
              </a:lnSpc>
              <a:buClr>
                <a:srgbClr val="000000"/>
              </a:buClr>
              <a:buSzPct val="45000"/>
              <a:buFont typeface="Wingdings" panose="05000000000000000000" pitchFamily="2" charset="2"/>
              <a:buNone/>
            </a:pPr>
            <a:endParaRPr lang="pl-PL" altLang="pl-PL"/>
          </a:p>
        </p:txBody>
      </p:sp>
      <p:sp>
        <p:nvSpPr>
          <p:cNvPr id="3075" name="Rectangle 2">
            <a:extLst>
              <a:ext uri="{FF2B5EF4-FFF2-40B4-BE49-F238E27FC236}">
                <a16:creationId xmlns:a16="http://schemas.microsoft.com/office/drawing/2014/main" id="{1258B7B4-E6D9-4943-BBC7-4737C76EB81A}"/>
              </a:ext>
            </a:extLst>
          </p:cNvPr>
          <p:cNvSpPr>
            <a:spLocks noGrp="1" noRot="1" noChangeAspect="1" noChangeArrowheads="1"/>
          </p:cNvSpPr>
          <p:nvPr>
            <p:ph type="sldImg"/>
          </p:nvPr>
        </p:nvSpPr>
        <p:spPr bwMode="auto">
          <a:xfrm>
            <a:off x="1101725" y="954088"/>
            <a:ext cx="4576763" cy="343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1" name="Rectangle 3">
            <a:extLst>
              <a:ext uri="{FF2B5EF4-FFF2-40B4-BE49-F238E27FC236}">
                <a16:creationId xmlns:a16="http://schemas.microsoft.com/office/drawing/2014/main" id="{B0680A20-6F06-4E96-91A2-2CCEF30DC624}"/>
              </a:ext>
            </a:extLst>
          </p:cNvPr>
          <p:cNvSpPr>
            <a:spLocks noGrp="1" noChangeArrowheads="1"/>
          </p:cNvSpPr>
          <p:nvPr>
            <p:ph type="body"/>
          </p:nvPr>
        </p:nvSpPr>
        <p:spPr bwMode="auto">
          <a:xfrm>
            <a:off x="1049338" y="4722813"/>
            <a:ext cx="4686300" cy="3810000"/>
          </a:xfrm>
          <a:prstGeom prst="rect">
            <a:avLst/>
          </a:prstGeom>
          <a:noFill/>
          <a:ln>
            <a:noFill/>
          </a:ln>
          <a:effectLst/>
        </p:spPr>
        <p:txBody>
          <a:bodyPr vert="horz" wrap="square" lIns="0" tIns="0" rIns="0" bIns="0" numCol="1" anchor="t" anchorCtr="0" compatLnSpc="1">
            <a:prstTxWarp prst="textNoShape">
              <a:avLst/>
            </a:prstTxWarp>
          </a:bodyPr>
          <a:lstStyle/>
          <a:p>
            <a:pPr lvl="0"/>
            <a:endParaRPr lang="pl-PL" altLang="pl-PL" noProof="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59D7649-DB1A-4180-901A-648987BDF488}"/>
              </a:ext>
            </a:extLst>
          </p:cNvPr>
          <p:cNvSpPr>
            <a:spLocks noGrp="1" noRot="1" noChangeAspect="1" noChangeArrowheads="1" noTextEdit="1"/>
          </p:cNvSpPr>
          <p:nvPr>
            <p:ph type="sldImg"/>
          </p:nvPr>
        </p:nvSpPr>
        <p:spPr>
          <a:xfrm>
            <a:off x="909638" y="744538"/>
            <a:ext cx="4964112" cy="3722687"/>
          </a:xfrm>
        </p:spPr>
      </p:sp>
      <p:sp>
        <p:nvSpPr>
          <p:cNvPr id="6147" name="Rectangle 3">
            <a:extLst>
              <a:ext uri="{FF2B5EF4-FFF2-40B4-BE49-F238E27FC236}">
                <a16:creationId xmlns:a16="http://schemas.microsoft.com/office/drawing/2014/main" id="{32973D92-24C7-4F3F-8C8E-C08F72D2ACE4}"/>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44ADB87-76AF-4266-81EC-DBAF81F6EBB9}"/>
              </a:ext>
            </a:extLst>
          </p:cNvPr>
          <p:cNvSpPr>
            <a:spLocks noGrp="1" noRot="1" noChangeAspect="1" noChangeArrowheads="1" noTextEdit="1"/>
          </p:cNvSpPr>
          <p:nvPr>
            <p:ph type="sldImg"/>
          </p:nvPr>
        </p:nvSpPr>
        <p:spPr>
          <a:xfrm>
            <a:off x="909638" y="744538"/>
            <a:ext cx="4964112" cy="3722687"/>
          </a:xfrm>
        </p:spPr>
      </p:sp>
      <p:sp>
        <p:nvSpPr>
          <p:cNvPr id="26627" name="Rectangle 3">
            <a:extLst>
              <a:ext uri="{FF2B5EF4-FFF2-40B4-BE49-F238E27FC236}">
                <a16:creationId xmlns:a16="http://schemas.microsoft.com/office/drawing/2014/main" id="{CA14219F-584A-4A31-9503-EB9B49A5A357}"/>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A7BD35F-E714-4733-BB5E-A05E9F6A0616}"/>
              </a:ext>
            </a:extLst>
          </p:cNvPr>
          <p:cNvSpPr>
            <a:spLocks noGrp="1" noRot="1" noChangeAspect="1" noChangeArrowheads="1" noTextEdit="1"/>
          </p:cNvSpPr>
          <p:nvPr>
            <p:ph type="sldImg"/>
          </p:nvPr>
        </p:nvSpPr>
        <p:spPr>
          <a:xfrm>
            <a:off x="909638" y="744538"/>
            <a:ext cx="4964112" cy="3722687"/>
          </a:xfrm>
        </p:spPr>
      </p:sp>
      <p:sp>
        <p:nvSpPr>
          <p:cNvPr id="28675" name="Rectangle 3">
            <a:extLst>
              <a:ext uri="{FF2B5EF4-FFF2-40B4-BE49-F238E27FC236}">
                <a16:creationId xmlns:a16="http://schemas.microsoft.com/office/drawing/2014/main" id="{8DCEF070-5361-4B31-9AA9-2751178367A1}"/>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5FA5A7D-D9B2-49A4-97D3-94E9B5846C79}"/>
              </a:ext>
            </a:extLst>
          </p:cNvPr>
          <p:cNvSpPr>
            <a:spLocks noGrp="1" noRot="1" noChangeAspect="1" noChangeArrowheads="1" noTextEdit="1"/>
          </p:cNvSpPr>
          <p:nvPr>
            <p:ph type="sldImg"/>
          </p:nvPr>
        </p:nvSpPr>
        <p:spPr>
          <a:xfrm>
            <a:off x="909638" y="744538"/>
            <a:ext cx="4964112" cy="3722687"/>
          </a:xfrm>
        </p:spPr>
      </p:sp>
      <p:sp>
        <p:nvSpPr>
          <p:cNvPr id="30723" name="Rectangle 3">
            <a:extLst>
              <a:ext uri="{FF2B5EF4-FFF2-40B4-BE49-F238E27FC236}">
                <a16:creationId xmlns:a16="http://schemas.microsoft.com/office/drawing/2014/main" id="{DFCCE91F-3AED-49F0-8415-2FDEA3D3F877}"/>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2C4EECE-B6B1-47FE-B177-3656DC28C130}"/>
              </a:ext>
            </a:extLst>
          </p:cNvPr>
          <p:cNvSpPr>
            <a:spLocks noGrp="1" noRot="1" noChangeAspect="1" noChangeArrowheads="1" noTextEdit="1"/>
          </p:cNvSpPr>
          <p:nvPr>
            <p:ph type="sldImg"/>
          </p:nvPr>
        </p:nvSpPr>
        <p:spPr>
          <a:xfrm>
            <a:off x="909638" y="744538"/>
            <a:ext cx="4964112" cy="3722687"/>
          </a:xfrm>
        </p:spPr>
      </p:sp>
      <p:sp>
        <p:nvSpPr>
          <p:cNvPr id="32771" name="Rectangle 3">
            <a:extLst>
              <a:ext uri="{FF2B5EF4-FFF2-40B4-BE49-F238E27FC236}">
                <a16:creationId xmlns:a16="http://schemas.microsoft.com/office/drawing/2014/main" id="{B79E2640-4FFF-4D02-9600-A7983B0B66C3}"/>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401B7F1-32FF-4125-BBC2-C46420730544}"/>
              </a:ext>
            </a:extLst>
          </p:cNvPr>
          <p:cNvSpPr>
            <a:spLocks noGrp="1" noRot="1" noChangeAspect="1" noChangeArrowheads="1" noTextEdit="1"/>
          </p:cNvSpPr>
          <p:nvPr>
            <p:ph type="sldImg"/>
          </p:nvPr>
        </p:nvSpPr>
        <p:spPr>
          <a:xfrm>
            <a:off x="909638" y="744538"/>
            <a:ext cx="4964112" cy="3722687"/>
          </a:xfrm>
        </p:spPr>
      </p:sp>
      <p:sp>
        <p:nvSpPr>
          <p:cNvPr id="34819" name="Rectangle 3">
            <a:extLst>
              <a:ext uri="{FF2B5EF4-FFF2-40B4-BE49-F238E27FC236}">
                <a16:creationId xmlns:a16="http://schemas.microsoft.com/office/drawing/2014/main" id="{9337BD5B-DCFC-4D78-BEA9-9B1B59C287DB}"/>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433D4BF-FED9-4109-8E51-951B4C835F42}"/>
              </a:ext>
            </a:extLst>
          </p:cNvPr>
          <p:cNvSpPr>
            <a:spLocks noGrp="1" noRot="1" noChangeAspect="1" noChangeArrowheads="1" noTextEdit="1"/>
          </p:cNvSpPr>
          <p:nvPr>
            <p:ph type="sldImg"/>
          </p:nvPr>
        </p:nvSpPr>
        <p:spPr>
          <a:xfrm>
            <a:off x="909638" y="744538"/>
            <a:ext cx="4964112" cy="3722687"/>
          </a:xfrm>
        </p:spPr>
      </p:sp>
      <p:sp>
        <p:nvSpPr>
          <p:cNvPr id="36867" name="Rectangle 3">
            <a:extLst>
              <a:ext uri="{FF2B5EF4-FFF2-40B4-BE49-F238E27FC236}">
                <a16:creationId xmlns:a16="http://schemas.microsoft.com/office/drawing/2014/main" id="{B4491971-868D-4C1C-979B-7CE78AC0297C}"/>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B16570D-9B9E-4121-AF30-FD3A6A453256}"/>
              </a:ext>
            </a:extLst>
          </p:cNvPr>
          <p:cNvSpPr>
            <a:spLocks noGrp="1" noRot="1" noChangeAspect="1" noChangeArrowheads="1" noTextEdit="1"/>
          </p:cNvSpPr>
          <p:nvPr>
            <p:ph type="sldImg"/>
          </p:nvPr>
        </p:nvSpPr>
        <p:spPr>
          <a:xfrm>
            <a:off x="909638" y="744538"/>
            <a:ext cx="4964112" cy="3722687"/>
          </a:xfrm>
        </p:spPr>
      </p:sp>
      <p:sp>
        <p:nvSpPr>
          <p:cNvPr id="38915" name="Rectangle 3">
            <a:extLst>
              <a:ext uri="{FF2B5EF4-FFF2-40B4-BE49-F238E27FC236}">
                <a16:creationId xmlns:a16="http://schemas.microsoft.com/office/drawing/2014/main" id="{0D276E80-8218-4BA2-8E80-C35D840178C7}"/>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2086539-D648-4997-B3B8-92F96178AF33}"/>
              </a:ext>
            </a:extLst>
          </p:cNvPr>
          <p:cNvSpPr>
            <a:spLocks noGrp="1" noRot="1" noChangeAspect="1" noChangeArrowheads="1" noTextEdit="1"/>
          </p:cNvSpPr>
          <p:nvPr>
            <p:ph type="sldImg"/>
          </p:nvPr>
        </p:nvSpPr>
        <p:spPr>
          <a:xfrm>
            <a:off x="909638" y="744538"/>
            <a:ext cx="4964112" cy="3722687"/>
          </a:xfrm>
        </p:spPr>
      </p:sp>
      <p:sp>
        <p:nvSpPr>
          <p:cNvPr id="40963" name="Rectangle 3">
            <a:extLst>
              <a:ext uri="{FF2B5EF4-FFF2-40B4-BE49-F238E27FC236}">
                <a16:creationId xmlns:a16="http://schemas.microsoft.com/office/drawing/2014/main" id="{ABF613A8-8A07-4C30-A65B-3ED48DFD7BEE}"/>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19A739B-58E2-481B-83C0-77E447C1E7C9}"/>
              </a:ext>
            </a:extLst>
          </p:cNvPr>
          <p:cNvSpPr>
            <a:spLocks noGrp="1" noRot="1" noChangeAspect="1" noChangeArrowheads="1" noTextEdit="1"/>
          </p:cNvSpPr>
          <p:nvPr>
            <p:ph type="sldImg"/>
          </p:nvPr>
        </p:nvSpPr>
        <p:spPr>
          <a:xfrm>
            <a:off x="909638" y="744538"/>
            <a:ext cx="4964112" cy="3722687"/>
          </a:xfrm>
        </p:spPr>
      </p:sp>
      <p:sp>
        <p:nvSpPr>
          <p:cNvPr id="43011" name="Rectangle 3">
            <a:extLst>
              <a:ext uri="{FF2B5EF4-FFF2-40B4-BE49-F238E27FC236}">
                <a16:creationId xmlns:a16="http://schemas.microsoft.com/office/drawing/2014/main" id="{F2E05D42-CB9A-4CF4-ABE6-779F30BE7366}"/>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0361C6E-FADB-4D66-9914-408C992F8C9E}"/>
              </a:ext>
            </a:extLst>
          </p:cNvPr>
          <p:cNvSpPr>
            <a:spLocks noGrp="1" noRot="1" noChangeAspect="1" noChangeArrowheads="1" noTextEdit="1"/>
          </p:cNvSpPr>
          <p:nvPr>
            <p:ph type="sldImg"/>
          </p:nvPr>
        </p:nvSpPr>
        <p:spPr>
          <a:xfrm>
            <a:off x="909638" y="744538"/>
            <a:ext cx="4964112" cy="3722687"/>
          </a:xfrm>
        </p:spPr>
      </p:sp>
      <p:sp>
        <p:nvSpPr>
          <p:cNvPr id="45059" name="Rectangle 3">
            <a:extLst>
              <a:ext uri="{FF2B5EF4-FFF2-40B4-BE49-F238E27FC236}">
                <a16:creationId xmlns:a16="http://schemas.microsoft.com/office/drawing/2014/main" id="{AC202B63-E1A6-427F-B6E7-4EC38F3DA74A}"/>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D8CC354B-28FE-4E31-B455-F738FE567631}"/>
              </a:ext>
            </a:extLst>
          </p:cNvPr>
          <p:cNvSpPr txBox="1">
            <a:spLocks noChangeArrowheads="1"/>
          </p:cNvSpPr>
          <p:nvPr/>
        </p:nvSpPr>
        <p:spPr bwMode="auto">
          <a:xfrm>
            <a:off x="1177925" y="954088"/>
            <a:ext cx="4425950" cy="34353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76000"/>
              </a:lnSpc>
              <a:buClr>
                <a:srgbClr val="000000"/>
              </a:buClr>
              <a:buSzPct val="45000"/>
              <a:buFont typeface="Wingdings" panose="05000000000000000000" pitchFamily="2" charset="2"/>
              <a:buNone/>
            </a:pPr>
            <a:endParaRPr lang="pl-PL" altLang="pl-PL"/>
          </a:p>
        </p:txBody>
      </p:sp>
      <p:sp>
        <p:nvSpPr>
          <p:cNvPr id="8195" name="Rectangle 3">
            <a:extLst>
              <a:ext uri="{FF2B5EF4-FFF2-40B4-BE49-F238E27FC236}">
                <a16:creationId xmlns:a16="http://schemas.microsoft.com/office/drawing/2014/main" id="{B167D38D-4E6F-4322-861C-927CB5909FBD}"/>
              </a:ext>
            </a:extLst>
          </p:cNvPr>
          <p:cNvSpPr>
            <a:spLocks noGrp="1" noChangeArrowheads="1"/>
          </p:cNvSpPr>
          <p:nvPr>
            <p:ph type="body"/>
          </p:nvPr>
        </p:nvSpPr>
        <p:spPr>
          <a:xfrm>
            <a:off x="1049338" y="4722813"/>
            <a:ext cx="4687887" cy="3811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704" tIns="41852" rIns="83704" bIns="41852" anchor="ctr"/>
          <a:lstStyle/>
          <a:p>
            <a:pPr eaLnBrk="1" hangingPunct="1"/>
            <a:endParaRPr lang="pl-PL" alt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AE52966B-2702-4F51-8A08-C7835C47F12E}"/>
              </a:ext>
            </a:extLst>
          </p:cNvPr>
          <p:cNvSpPr>
            <a:spLocks noGrp="1" noRot="1" noChangeAspect="1" noChangeArrowheads="1" noTextEdit="1"/>
          </p:cNvSpPr>
          <p:nvPr>
            <p:ph type="sldImg"/>
          </p:nvPr>
        </p:nvSpPr>
        <p:spPr>
          <a:xfrm>
            <a:off x="909638" y="744538"/>
            <a:ext cx="4964112" cy="3722687"/>
          </a:xfrm>
        </p:spPr>
      </p:sp>
      <p:sp>
        <p:nvSpPr>
          <p:cNvPr id="47107" name="Rectangle 3">
            <a:extLst>
              <a:ext uri="{FF2B5EF4-FFF2-40B4-BE49-F238E27FC236}">
                <a16:creationId xmlns:a16="http://schemas.microsoft.com/office/drawing/2014/main" id="{E0CD5D72-5BAA-45D1-BFCE-3140A23FAD1F}"/>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51D122C-5CA8-4D82-85BB-3F17E9016179}"/>
              </a:ext>
            </a:extLst>
          </p:cNvPr>
          <p:cNvSpPr>
            <a:spLocks noGrp="1" noRot="1" noChangeAspect="1" noChangeArrowheads="1" noTextEdit="1"/>
          </p:cNvSpPr>
          <p:nvPr>
            <p:ph type="sldImg"/>
          </p:nvPr>
        </p:nvSpPr>
        <p:spPr>
          <a:xfrm>
            <a:off x="909638" y="744538"/>
            <a:ext cx="4964112" cy="3722687"/>
          </a:xfrm>
        </p:spPr>
      </p:sp>
      <p:sp>
        <p:nvSpPr>
          <p:cNvPr id="49155" name="Rectangle 3">
            <a:extLst>
              <a:ext uri="{FF2B5EF4-FFF2-40B4-BE49-F238E27FC236}">
                <a16:creationId xmlns:a16="http://schemas.microsoft.com/office/drawing/2014/main" id="{34AFAF22-DFBE-428C-8F2B-4738BF2C90E8}"/>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BC4F73D-6CBE-45E2-ABCD-EFCEAB8D8D91}"/>
              </a:ext>
            </a:extLst>
          </p:cNvPr>
          <p:cNvSpPr>
            <a:spLocks noGrp="1" noRot="1" noChangeAspect="1" noChangeArrowheads="1" noTextEdit="1"/>
          </p:cNvSpPr>
          <p:nvPr>
            <p:ph type="sldImg"/>
          </p:nvPr>
        </p:nvSpPr>
        <p:spPr>
          <a:xfrm>
            <a:off x="909638" y="744538"/>
            <a:ext cx="4964112" cy="3722687"/>
          </a:xfrm>
        </p:spPr>
      </p:sp>
      <p:sp>
        <p:nvSpPr>
          <p:cNvPr id="51203" name="Rectangle 3">
            <a:extLst>
              <a:ext uri="{FF2B5EF4-FFF2-40B4-BE49-F238E27FC236}">
                <a16:creationId xmlns:a16="http://schemas.microsoft.com/office/drawing/2014/main" id="{6E001AC5-A713-45C1-8162-1DD376C69E6A}"/>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C5F6C59-DAD2-48B0-B36C-57EA7B064DDA}"/>
              </a:ext>
            </a:extLst>
          </p:cNvPr>
          <p:cNvSpPr>
            <a:spLocks noGrp="1" noRot="1" noChangeAspect="1" noChangeArrowheads="1" noTextEdit="1"/>
          </p:cNvSpPr>
          <p:nvPr>
            <p:ph type="sldImg"/>
          </p:nvPr>
        </p:nvSpPr>
        <p:spPr>
          <a:xfrm>
            <a:off x="909638" y="744538"/>
            <a:ext cx="4964112" cy="3722687"/>
          </a:xfrm>
        </p:spPr>
      </p:sp>
      <p:sp>
        <p:nvSpPr>
          <p:cNvPr id="53251" name="Rectangle 3">
            <a:extLst>
              <a:ext uri="{FF2B5EF4-FFF2-40B4-BE49-F238E27FC236}">
                <a16:creationId xmlns:a16="http://schemas.microsoft.com/office/drawing/2014/main" id="{7EA8E4FE-F4E8-4702-8334-480077AD3374}"/>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6C48DE1E-003B-4433-BEC5-AAA7155600E4}"/>
              </a:ext>
            </a:extLst>
          </p:cNvPr>
          <p:cNvSpPr>
            <a:spLocks noGrp="1" noRot="1" noChangeAspect="1" noChangeArrowheads="1" noTextEdit="1"/>
          </p:cNvSpPr>
          <p:nvPr>
            <p:ph type="sldImg"/>
          </p:nvPr>
        </p:nvSpPr>
        <p:spPr>
          <a:xfrm>
            <a:off x="909638" y="744538"/>
            <a:ext cx="4964112" cy="3722687"/>
          </a:xfrm>
        </p:spPr>
      </p:sp>
      <p:sp>
        <p:nvSpPr>
          <p:cNvPr id="55299" name="Rectangle 3">
            <a:extLst>
              <a:ext uri="{FF2B5EF4-FFF2-40B4-BE49-F238E27FC236}">
                <a16:creationId xmlns:a16="http://schemas.microsoft.com/office/drawing/2014/main" id="{8A82CD78-CF9B-4875-9837-27A776924EB8}"/>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06AC64C0-9565-4EFB-ACF8-8CBA16ED25E7}"/>
              </a:ext>
            </a:extLst>
          </p:cNvPr>
          <p:cNvSpPr>
            <a:spLocks noGrp="1" noRot="1" noChangeAspect="1" noChangeArrowheads="1" noTextEdit="1"/>
          </p:cNvSpPr>
          <p:nvPr>
            <p:ph type="sldImg"/>
          </p:nvPr>
        </p:nvSpPr>
        <p:spPr>
          <a:xfrm>
            <a:off x="909638" y="744538"/>
            <a:ext cx="4964112" cy="3722687"/>
          </a:xfrm>
        </p:spPr>
      </p:sp>
      <p:sp>
        <p:nvSpPr>
          <p:cNvPr id="57347" name="Rectangle 3">
            <a:extLst>
              <a:ext uri="{FF2B5EF4-FFF2-40B4-BE49-F238E27FC236}">
                <a16:creationId xmlns:a16="http://schemas.microsoft.com/office/drawing/2014/main" id="{BE1A1E3E-ED0A-4AC7-A644-4F5AB4308023}"/>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8F25756-728E-4B61-89B1-D909B387A452}"/>
              </a:ext>
            </a:extLst>
          </p:cNvPr>
          <p:cNvSpPr>
            <a:spLocks noGrp="1" noRot="1" noChangeAspect="1" noChangeArrowheads="1" noTextEdit="1"/>
          </p:cNvSpPr>
          <p:nvPr>
            <p:ph type="sldImg"/>
          </p:nvPr>
        </p:nvSpPr>
        <p:spPr>
          <a:xfrm>
            <a:off x="909638" y="744538"/>
            <a:ext cx="4964112" cy="3722687"/>
          </a:xfrm>
        </p:spPr>
      </p:sp>
      <p:sp>
        <p:nvSpPr>
          <p:cNvPr id="59395" name="Rectangle 3">
            <a:extLst>
              <a:ext uri="{FF2B5EF4-FFF2-40B4-BE49-F238E27FC236}">
                <a16:creationId xmlns:a16="http://schemas.microsoft.com/office/drawing/2014/main" id="{305AF287-F780-4AE8-810F-9346A954949E}"/>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4C3F7F5-C416-465A-8B6A-00881A508E4F}"/>
              </a:ext>
            </a:extLst>
          </p:cNvPr>
          <p:cNvSpPr>
            <a:spLocks noGrp="1" noRot="1" noChangeAspect="1" noChangeArrowheads="1" noTextEdit="1"/>
          </p:cNvSpPr>
          <p:nvPr>
            <p:ph type="sldImg"/>
          </p:nvPr>
        </p:nvSpPr>
        <p:spPr>
          <a:xfrm>
            <a:off x="909638" y="744538"/>
            <a:ext cx="4964112" cy="3722687"/>
          </a:xfrm>
        </p:spPr>
      </p:sp>
      <p:sp>
        <p:nvSpPr>
          <p:cNvPr id="61443" name="Rectangle 3">
            <a:extLst>
              <a:ext uri="{FF2B5EF4-FFF2-40B4-BE49-F238E27FC236}">
                <a16:creationId xmlns:a16="http://schemas.microsoft.com/office/drawing/2014/main" id="{9A01EEBA-E020-42E0-BEE0-109BEC8D7035}"/>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82BEDA7-5E4C-470F-B1E9-7EE465AE4001}"/>
              </a:ext>
            </a:extLst>
          </p:cNvPr>
          <p:cNvSpPr>
            <a:spLocks noGrp="1" noRot="1" noChangeAspect="1" noChangeArrowheads="1" noTextEdit="1"/>
          </p:cNvSpPr>
          <p:nvPr>
            <p:ph type="sldImg"/>
          </p:nvPr>
        </p:nvSpPr>
        <p:spPr>
          <a:xfrm>
            <a:off x="909638" y="744538"/>
            <a:ext cx="4964112" cy="3722687"/>
          </a:xfrm>
        </p:spPr>
      </p:sp>
      <p:sp>
        <p:nvSpPr>
          <p:cNvPr id="63491" name="Rectangle 3">
            <a:extLst>
              <a:ext uri="{FF2B5EF4-FFF2-40B4-BE49-F238E27FC236}">
                <a16:creationId xmlns:a16="http://schemas.microsoft.com/office/drawing/2014/main" id="{C26A502D-8DDC-40A5-9ADF-F62CE5E74694}"/>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E6A597F-D6B9-4ADA-8AB9-39D04FDEBBC7}"/>
              </a:ext>
            </a:extLst>
          </p:cNvPr>
          <p:cNvSpPr>
            <a:spLocks noGrp="1" noRot="1" noChangeAspect="1" noChangeArrowheads="1" noTextEdit="1"/>
          </p:cNvSpPr>
          <p:nvPr>
            <p:ph type="sldImg"/>
          </p:nvPr>
        </p:nvSpPr>
        <p:spPr>
          <a:xfrm>
            <a:off x="909638" y="744538"/>
            <a:ext cx="4964112" cy="3722687"/>
          </a:xfrm>
        </p:spPr>
      </p:sp>
      <p:sp>
        <p:nvSpPr>
          <p:cNvPr id="65539" name="Rectangle 3">
            <a:extLst>
              <a:ext uri="{FF2B5EF4-FFF2-40B4-BE49-F238E27FC236}">
                <a16:creationId xmlns:a16="http://schemas.microsoft.com/office/drawing/2014/main" id="{97B05262-C13D-4CD1-A696-6AFF67F27929}"/>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F259519-0D3C-4F94-83C2-D8F8A5E5ADE0}"/>
              </a:ext>
            </a:extLst>
          </p:cNvPr>
          <p:cNvSpPr>
            <a:spLocks noGrp="1" noRot="1" noChangeAspect="1" noChangeArrowheads="1" noTextEdit="1"/>
          </p:cNvSpPr>
          <p:nvPr>
            <p:ph type="sldImg"/>
          </p:nvPr>
        </p:nvSpPr>
        <p:spPr>
          <a:xfrm>
            <a:off x="909638" y="744538"/>
            <a:ext cx="4964112" cy="3722687"/>
          </a:xfrm>
        </p:spPr>
      </p:sp>
      <p:sp>
        <p:nvSpPr>
          <p:cNvPr id="10243" name="Rectangle 3">
            <a:extLst>
              <a:ext uri="{FF2B5EF4-FFF2-40B4-BE49-F238E27FC236}">
                <a16:creationId xmlns:a16="http://schemas.microsoft.com/office/drawing/2014/main" id="{EBF96A3D-0E70-4248-9DDF-CE5AC6293BC5}"/>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5F959EC-9CC8-42EB-A00B-BB4E60472150}"/>
              </a:ext>
            </a:extLst>
          </p:cNvPr>
          <p:cNvSpPr>
            <a:spLocks noGrp="1" noRot="1" noChangeAspect="1" noChangeArrowheads="1" noTextEdit="1"/>
          </p:cNvSpPr>
          <p:nvPr>
            <p:ph type="sldImg"/>
          </p:nvPr>
        </p:nvSpPr>
        <p:spPr>
          <a:xfrm>
            <a:off x="909638" y="744538"/>
            <a:ext cx="4964112" cy="3722687"/>
          </a:xfrm>
        </p:spPr>
      </p:sp>
      <p:sp>
        <p:nvSpPr>
          <p:cNvPr id="67587" name="Rectangle 3">
            <a:extLst>
              <a:ext uri="{FF2B5EF4-FFF2-40B4-BE49-F238E27FC236}">
                <a16:creationId xmlns:a16="http://schemas.microsoft.com/office/drawing/2014/main" id="{DDD125CC-ECCF-4C1E-8037-620B6A5447FC}"/>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CB8136E-DEF2-429F-BE87-E23A563AF9C7}"/>
              </a:ext>
            </a:extLst>
          </p:cNvPr>
          <p:cNvSpPr>
            <a:spLocks noGrp="1" noRot="1" noChangeAspect="1" noChangeArrowheads="1" noTextEdit="1"/>
          </p:cNvSpPr>
          <p:nvPr>
            <p:ph type="sldImg"/>
          </p:nvPr>
        </p:nvSpPr>
        <p:spPr>
          <a:xfrm>
            <a:off x="909638" y="744538"/>
            <a:ext cx="4964112" cy="3722687"/>
          </a:xfrm>
        </p:spPr>
      </p:sp>
      <p:sp>
        <p:nvSpPr>
          <p:cNvPr id="70659" name="Rectangle 3">
            <a:extLst>
              <a:ext uri="{FF2B5EF4-FFF2-40B4-BE49-F238E27FC236}">
                <a16:creationId xmlns:a16="http://schemas.microsoft.com/office/drawing/2014/main" id="{3CC357CA-C4F4-4BB5-A6AF-5A9C73C13C0A}"/>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1EB3B5D-0D71-470B-A40A-DC183EC223A6}"/>
              </a:ext>
            </a:extLst>
          </p:cNvPr>
          <p:cNvSpPr>
            <a:spLocks noGrp="1" noRot="1" noChangeAspect="1" noChangeArrowheads="1" noTextEdit="1"/>
          </p:cNvSpPr>
          <p:nvPr>
            <p:ph type="sldImg"/>
          </p:nvPr>
        </p:nvSpPr>
        <p:spPr>
          <a:xfrm>
            <a:off x="909638" y="744538"/>
            <a:ext cx="4964112" cy="3722687"/>
          </a:xfrm>
        </p:spPr>
      </p:sp>
      <p:sp>
        <p:nvSpPr>
          <p:cNvPr id="72707" name="Rectangle 3">
            <a:extLst>
              <a:ext uri="{FF2B5EF4-FFF2-40B4-BE49-F238E27FC236}">
                <a16:creationId xmlns:a16="http://schemas.microsoft.com/office/drawing/2014/main" id="{75AE5AE2-E9AE-4FA2-990B-667611FBB42B}"/>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91E95FB-BFA1-4DCB-92E0-1276614C0921}"/>
              </a:ext>
            </a:extLst>
          </p:cNvPr>
          <p:cNvSpPr>
            <a:spLocks noGrp="1" noRot="1" noChangeAspect="1" noChangeArrowheads="1" noTextEdit="1"/>
          </p:cNvSpPr>
          <p:nvPr>
            <p:ph type="sldImg"/>
          </p:nvPr>
        </p:nvSpPr>
        <p:spPr>
          <a:xfrm>
            <a:off x="909638" y="744538"/>
            <a:ext cx="4964112" cy="3722687"/>
          </a:xfrm>
        </p:spPr>
      </p:sp>
      <p:sp>
        <p:nvSpPr>
          <p:cNvPr id="74755" name="Rectangle 3">
            <a:extLst>
              <a:ext uri="{FF2B5EF4-FFF2-40B4-BE49-F238E27FC236}">
                <a16:creationId xmlns:a16="http://schemas.microsoft.com/office/drawing/2014/main" id="{3DCA338F-DC5A-4164-B5BB-C6D19CEAF108}"/>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405E0BB-4A47-403F-BCE5-ED02930F1DEC}"/>
              </a:ext>
            </a:extLst>
          </p:cNvPr>
          <p:cNvSpPr>
            <a:spLocks noGrp="1" noRot="1" noChangeAspect="1" noChangeArrowheads="1" noTextEdit="1"/>
          </p:cNvSpPr>
          <p:nvPr>
            <p:ph type="sldImg"/>
          </p:nvPr>
        </p:nvSpPr>
        <p:spPr>
          <a:xfrm>
            <a:off x="909638" y="744538"/>
            <a:ext cx="4964112" cy="3722687"/>
          </a:xfrm>
        </p:spPr>
      </p:sp>
      <p:sp>
        <p:nvSpPr>
          <p:cNvPr id="76803" name="Rectangle 3">
            <a:extLst>
              <a:ext uri="{FF2B5EF4-FFF2-40B4-BE49-F238E27FC236}">
                <a16:creationId xmlns:a16="http://schemas.microsoft.com/office/drawing/2014/main" id="{971B2F33-B548-4DD9-87EE-8B7AE49C4811}"/>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2879564-466C-4F95-9F95-67F5A08196F5}"/>
              </a:ext>
            </a:extLst>
          </p:cNvPr>
          <p:cNvSpPr>
            <a:spLocks noGrp="1" noRot="1" noChangeAspect="1" noChangeArrowheads="1" noTextEdit="1"/>
          </p:cNvSpPr>
          <p:nvPr>
            <p:ph type="sldImg"/>
          </p:nvPr>
        </p:nvSpPr>
        <p:spPr>
          <a:xfrm>
            <a:off x="909638" y="744538"/>
            <a:ext cx="4964112" cy="3722687"/>
          </a:xfrm>
        </p:spPr>
      </p:sp>
      <p:sp>
        <p:nvSpPr>
          <p:cNvPr id="78851" name="Rectangle 3">
            <a:extLst>
              <a:ext uri="{FF2B5EF4-FFF2-40B4-BE49-F238E27FC236}">
                <a16:creationId xmlns:a16="http://schemas.microsoft.com/office/drawing/2014/main" id="{EDE0B353-4B70-47CD-ADB4-BC9D196786A9}"/>
              </a:ext>
            </a:extLst>
          </p:cNvPr>
          <p:cNvSpPr>
            <a:spLocks noGrp="1" noChangeArrowheads="1"/>
          </p:cNvSpPr>
          <p:nvPr>
            <p:ph type="body" idx="1"/>
          </p:nvPr>
        </p:nvSpPr>
        <p:spPr>
          <a:xfrm>
            <a:off x="904875" y="4714875"/>
            <a:ext cx="49720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6E3F29D-3641-4B1C-A4BC-BADABBBE5C1E}"/>
              </a:ext>
            </a:extLst>
          </p:cNvPr>
          <p:cNvSpPr>
            <a:spLocks noGrp="1" noRot="1" noChangeAspect="1" noChangeArrowheads="1" noTextEdit="1"/>
          </p:cNvSpPr>
          <p:nvPr>
            <p:ph type="sldImg"/>
          </p:nvPr>
        </p:nvSpPr>
        <p:spPr>
          <a:xfrm>
            <a:off x="909638" y="744538"/>
            <a:ext cx="4964112" cy="3722687"/>
          </a:xfrm>
        </p:spPr>
      </p:sp>
      <p:sp>
        <p:nvSpPr>
          <p:cNvPr id="91139" name="Rectangle 3">
            <a:extLst>
              <a:ext uri="{FF2B5EF4-FFF2-40B4-BE49-F238E27FC236}">
                <a16:creationId xmlns:a16="http://schemas.microsoft.com/office/drawing/2014/main" id="{725BCA1B-4106-4518-B0D2-4826DA749F6F}"/>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CFB8FFF-BFA0-496F-91A3-48581FCCDF1A}"/>
              </a:ext>
            </a:extLst>
          </p:cNvPr>
          <p:cNvSpPr>
            <a:spLocks noGrp="1" noRot="1" noChangeAspect="1" noChangeArrowheads="1" noTextEdit="1"/>
          </p:cNvSpPr>
          <p:nvPr>
            <p:ph type="sldImg"/>
          </p:nvPr>
        </p:nvSpPr>
        <p:spPr>
          <a:xfrm>
            <a:off x="909638" y="744538"/>
            <a:ext cx="4964112" cy="3722687"/>
          </a:xfrm>
        </p:spPr>
      </p:sp>
      <p:sp>
        <p:nvSpPr>
          <p:cNvPr id="93187" name="Rectangle 3">
            <a:extLst>
              <a:ext uri="{FF2B5EF4-FFF2-40B4-BE49-F238E27FC236}">
                <a16:creationId xmlns:a16="http://schemas.microsoft.com/office/drawing/2014/main" id="{1707CF61-982D-41C8-8D77-809DFD853AF0}"/>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E7847EC-46FA-4982-B399-EEE83D8C07A1}"/>
              </a:ext>
            </a:extLst>
          </p:cNvPr>
          <p:cNvSpPr>
            <a:spLocks noGrp="1" noRot="1" noChangeAspect="1" noChangeArrowheads="1" noTextEdit="1"/>
          </p:cNvSpPr>
          <p:nvPr>
            <p:ph type="sldImg"/>
          </p:nvPr>
        </p:nvSpPr>
        <p:spPr>
          <a:xfrm>
            <a:off x="909638" y="744538"/>
            <a:ext cx="4964112" cy="3722687"/>
          </a:xfrm>
        </p:spPr>
      </p:sp>
      <p:sp>
        <p:nvSpPr>
          <p:cNvPr id="96259" name="Rectangle 3">
            <a:extLst>
              <a:ext uri="{FF2B5EF4-FFF2-40B4-BE49-F238E27FC236}">
                <a16:creationId xmlns:a16="http://schemas.microsoft.com/office/drawing/2014/main" id="{6DFFF763-627A-4537-B1A9-51EDCFE3FB53}"/>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5A187C80-AC36-4748-9C26-E2687552CE9C}"/>
              </a:ext>
            </a:extLst>
          </p:cNvPr>
          <p:cNvSpPr>
            <a:spLocks noGrp="1" noRot="1" noChangeAspect="1" noChangeArrowheads="1" noTextEdit="1"/>
          </p:cNvSpPr>
          <p:nvPr>
            <p:ph type="sldImg"/>
          </p:nvPr>
        </p:nvSpPr>
        <p:spPr>
          <a:xfrm>
            <a:off x="909638" y="744538"/>
            <a:ext cx="4964112" cy="3722687"/>
          </a:xfrm>
        </p:spPr>
      </p:sp>
      <p:sp>
        <p:nvSpPr>
          <p:cNvPr id="98307" name="Rectangle 3">
            <a:extLst>
              <a:ext uri="{FF2B5EF4-FFF2-40B4-BE49-F238E27FC236}">
                <a16:creationId xmlns:a16="http://schemas.microsoft.com/office/drawing/2014/main" id="{4B7B00A8-0928-4891-97DD-9F68A810233F}"/>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CF9C025-9B22-4307-8C8F-B8C787ED0BF4}"/>
              </a:ext>
            </a:extLst>
          </p:cNvPr>
          <p:cNvSpPr>
            <a:spLocks noGrp="1" noRot="1" noChangeAspect="1" noChangeArrowheads="1" noTextEdit="1"/>
          </p:cNvSpPr>
          <p:nvPr>
            <p:ph type="sldImg"/>
          </p:nvPr>
        </p:nvSpPr>
        <p:spPr>
          <a:xfrm>
            <a:off x="909638" y="744538"/>
            <a:ext cx="4964112" cy="3722687"/>
          </a:xfrm>
        </p:spPr>
      </p:sp>
      <p:sp>
        <p:nvSpPr>
          <p:cNvPr id="12291" name="Rectangle 3">
            <a:extLst>
              <a:ext uri="{FF2B5EF4-FFF2-40B4-BE49-F238E27FC236}">
                <a16:creationId xmlns:a16="http://schemas.microsoft.com/office/drawing/2014/main" id="{8D5886DB-3E0A-42AA-A0B8-24AB09D08F99}"/>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F3FCAF2-3DE4-48FF-BEF8-D14B7D830C2D}"/>
              </a:ext>
            </a:extLst>
          </p:cNvPr>
          <p:cNvSpPr>
            <a:spLocks noGrp="1" noRot="1" noChangeAspect="1" noChangeArrowheads="1" noTextEdit="1"/>
          </p:cNvSpPr>
          <p:nvPr>
            <p:ph type="sldImg"/>
          </p:nvPr>
        </p:nvSpPr>
        <p:spPr>
          <a:xfrm>
            <a:off x="909638" y="744538"/>
            <a:ext cx="4964112" cy="3722687"/>
          </a:xfrm>
        </p:spPr>
      </p:sp>
      <p:sp>
        <p:nvSpPr>
          <p:cNvPr id="100355" name="Rectangle 3">
            <a:extLst>
              <a:ext uri="{FF2B5EF4-FFF2-40B4-BE49-F238E27FC236}">
                <a16:creationId xmlns:a16="http://schemas.microsoft.com/office/drawing/2014/main" id="{92692FBC-4A0B-4EEA-953D-1279F3F952C3}"/>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1E143015-26F8-4667-9C3C-33AED9E3FDC0}"/>
              </a:ext>
            </a:extLst>
          </p:cNvPr>
          <p:cNvSpPr>
            <a:spLocks noGrp="1" noRot="1" noChangeAspect="1" noChangeArrowheads="1" noTextEdit="1"/>
          </p:cNvSpPr>
          <p:nvPr>
            <p:ph type="sldImg"/>
          </p:nvPr>
        </p:nvSpPr>
        <p:spPr>
          <a:xfrm>
            <a:off x="909638" y="744538"/>
            <a:ext cx="4964112" cy="3722687"/>
          </a:xfrm>
        </p:spPr>
      </p:sp>
      <p:sp>
        <p:nvSpPr>
          <p:cNvPr id="102403" name="Rectangle 3">
            <a:extLst>
              <a:ext uri="{FF2B5EF4-FFF2-40B4-BE49-F238E27FC236}">
                <a16:creationId xmlns:a16="http://schemas.microsoft.com/office/drawing/2014/main" id="{44D29FE8-AEC7-464A-9FA8-688F84C36344}"/>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7D7B650-098D-4EE4-B217-F183E900280C}"/>
              </a:ext>
            </a:extLst>
          </p:cNvPr>
          <p:cNvSpPr>
            <a:spLocks noGrp="1" noRot="1" noChangeAspect="1" noChangeArrowheads="1" noTextEdit="1"/>
          </p:cNvSpPr>
          <p:nvPr>
            <p:ph type="sldImg"/>
          </p:nvPr>
        </p:nvSpPr>
        <p:spPr>
          <a:xfrm>
            <a:off x="909638" y="744538"/>
            <a:ext cx="4964112" cy="3722687"/>
          </a:xfrm>
        </p:spPr>
      </p:sp>
      <p:sp>
        <p:nvSpPr>
          <p:cNvPr id="14339" name="Rectangle 3">
            <a:extLst>
              <a:ext uri="{FF2B5EF4-FFF2-40B4-BE49-F238E27FC236}">
                <a16:creationId xmlns:a16="http://schemas.microsoft.com/office/drawing/2014/main" id="{818A8A11-478F-4F4F-8432-E9F38C607A96}"/>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AD9B182-CB2D-4883-B398-0CBF669345A3}"/>
              </a:ext>
            </a:extLst>
          </p:cNvPr>
          <p:cNvSpPr>
            <a:spLocks noGrp="1" noRot="1" noChangeAspect="1" noChangeArrowheads="1" noTextEdit="1"/>
          </p:cNvSpPr>
          <p:nvPr>
            <p:ph type="sldImg"/>
          </p:nvPr>
        </p:nvSpPr>
        <p:spPr>
          <a:xfrm>
            <a:off x="909638" y="744538"/>
            <a:ext cx="4964112" cy="3722687"/>
          </a:xfrm>
        </p:spPr>
      </p:sp>
      <p:sp>
        <p:nvSpPr>
          <p:cNvPr id="16387" name="Rectangle 3">
            <a:extLst>
              <a:ext uri="{FF2B5EF4-FFF2-40B4-BE49-F238E27FC236}">
                <a16:creationId xmlns:a16="http://schemas.microsoft.com/office/drawing/2014/main" id="{C5C7C4FF-AA78-451D-9F7D-33C3B746227A}"/>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43BEC30-7046-4B88-BC08-3E207C213B47}"/>
              </a:ext>
            </a:extLst>
          </p:cNvPr>
          <p:cNvSpPr>
            <a:spLocks noGrp="1" noRot="1" noChangeAspect="1" noChangeArrowheads="1" noTextEdit="1"/>
          </p:cNvSpPr>
          <p:nvPr>
            <p:ph type="sldImg"/>
          </p:nvPr>
        </p:nvSpPr>
        <p:spPr>
          <a:xfrm>
            <a:off x="909638" y="744538"/>
            <a:ext cx="4964112" cy="3722687"/>
          </a:xfrm>
        </p:spPr>
      </p:sp>
      <p:sp>
        <p:nvSpPr>
          <p:cNvPr id="18435" name="Rectangle 3">
            <a:extLst>
              <a:ext uri="{FF2B5EF4-FFF2-40B4-BE49-F238E27FC236}">
                <a16:creationId xmlns:a16="http://schemas.microsoft.com/office/drawing/2014/main" id="{B44AF21E-2E38-4705-BC5B-3EE15654FD69}"/>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DFF54B8-5BDD-4C93-90C9-04F195C4A438}"/>
              </a:ext>
            </a:extLst>
          </p:cNvPr>
          <p:cNvSpPr>
            <a:spLocks noGrp="1" noRot="1" noChangeAspect="1" noChangeArrowheads="1" noTextEdit="1"/>
          </p:cNvSpPr>
          <p:nvPr>
            <p:ph type="sldImg"/>
          </p:nvPr>
        </p:nvSpPr>
        <p:spPr>
          <a:xfrm>
            <a:off x="909638" y="744538"/>
            <a:ext cx="4964112" cy="3722687"/>
          </a:xfrm>
        </p:spPr>
      </p:sp>
      <p:sp>
        <p:nvSpPr>
          <p:cNvPr id="21507" name="Rectangle 3">
            <a:extLst>
              <a:ext uri="{FF2B5EF4-FFF2-40B4-BE49-F238E27FC236}">
                <a16:creationId xmlns:a16="http://schemas.microsoft.com/office/drawing/2014/main" id="{D6371E33-D122-49F9-8442-D866EC48F5D2}"/>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6BB0F94-CD8E-461E-BB80-8967734BE5C2}"/>
              </a:ext>
            </a:extLst>
          </p:cNvPr>
          <p:cNvSpPr>
            <a:spLocks noGrp="1" noRot="1" noChangeAspect="1" noChangeArrowheads="1" noTextEdit="1"/>
          </p:cNvSpPr>
          <p:nvPr>
            <p:ph type="sldImg"/>
          </p:nvPr>
        </p:nvSpPr>
        <p:spPr>
          <a:xfrm>
            <a:off x="909638" y="744538"/>
            <a:ext cx="4964112" cy="3722687"/>
          </a:xfrm>
        </p:spPr>
      </p:sp>
      <p:sp>
        <p:nvSpPr>
          <p:cNvPr id="24579" name="Rectangle 3">
            <a:extLst>
              <a:ext uri="{FF2B5EF4-FFF2-40B4-BE49-F238E27FC236}">
                <a16:creationId xmlns:a16="http://schemas.microsoft.com/office/drawing/2014/main" id="{F546A40A-D740-4B51-A3ED-6B2CD7A84668}"/>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260475" y="1236663"/>
            <a:ext cx="7559675" cy="2632075"/>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Tree>
    <p:extLst>
      <p:ext uri="{BB962C8B-B14F-4D97-AF65-F5344CB8AC3E}">
        <p14:creationId xmlns:p14="http://schemas.microsoft.com/office/powerpoint/2010/main" val="4225212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5479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318375" y="282575"/>
            <a:ext cx="2192338" cy="66151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741363" y="282575"/>
            <a:ext cx="6424612" cy="66151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08190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Tree>
    <p:extLst>
      <p:ext uri="{BB962C8B-B14F-4D97-AF65-F5344CB8AC3E}">
        <p14:creationId xmlns:p14="http://schemas.microsoft.com/office/powerpoint/2010/main" val="2999954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tabeli 2"/>
          <p:cNvSpPr>
            <a:spLocks noGrp="1"/>
          </p:cNvSpPr>
          <p:nvPr>
            <p:ph type="tbl" idx="1"/>
          </p:nvPr>
        </p:nvSpPr>
        <p:spPr>
          <a:xfrm>
            <a:off x="741363" y="1963738"/>
            <a:ext cx="8769350" cy="4933950"/>
          </a:xfrm>
        </p:spPr>
        <p:txBody>
          <a:bodyPr/>
          <a:lstStyle/>
          <a:p>
            <a:pPr lvl="0"/>
            <a:endParaRPr lang="pl-PL" noProof="0"/>
          </a:p>
        </p:txBody>
      </p:sp>
    </p:spTree>
    <p:extLst>
      <p:ext uri="{BB962C8B-B14F-4D97-AF65-F5344CB8AC3E}">
        <p14:creationId xmlns:p14="http://schemas.microsoft.com/office/powerpoint/2010/main" val="2886524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741363" y="282575"/>
            <a:ext cx="8769350" cy="661511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228863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tekstu 2"/>
          <p:cNvSpPr>
            <a:spLocks noGrp="1"/>
          </p:cNvSpPr>
          <p:nvPr>
            <p:ph type="body" sz="half" idx="1"/>
          </p:nvPr>
        </p:nvSpPr>
        <p:spPr>
          <a:xfrm>
            <a:off x="741363" y="1963738"/>
            <a:ext cx="8769350"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741363" y="4506913"/>
            <a:ext cx="8769350"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510881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741363" y="282575"/>
            <a:ext cx="8605837" cy="1258888"/>
          </a:xfrm>
        </p:spPr>
        <p:txBody>
          <a:bodyPr/>
          <a:lstStyle/>
          <a:p>
            <a:r>
              <a:rPr lang="pl-PL"/>
              <a:t>Kliknij, aby edytować styl</a:t>
            </a:r>
          </a:p>
        </p:txBody>
      </p:sp>
      <p:sp>
        <p:nvSpPr>
          <p:cNvPr id="3" name="Symbol zastępczy zawartości 2"/>
          <p:cNvSpPr>
            <a:spLocks noGrp="1"/>
          </p:cNvSpPr>
          <p:nvPr>
            <p:ph sz="quarter" idx="1"/>
          </p:nvPr>
        </p:nvSpPr>
        <p:spPr>
          <a:xfrm>
            <a:off x="741363" y="1963738"/>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5202238" y="1963738"/>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741363" y="4506913"/>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zawartości 5"/>
          <p:cNvSpPr>
            <a:spLocks noGrp="1"/>
          </p:cNvSpPr>
          <p:nvPr>
            <p:ph sz="quarter" idx="4"/>
          </p:nvPr>
        </p:nvSpPr>
        <p:spPr>
          <a:xfrm>
            <a:off x="5202238" y="4506913"/>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997306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ytuł, zawartość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zawartości 2"/>
          <p:cNvSpPr>
            <a:spLocks noGrp="1"/>
          </p:cNvSpPr>
          <p:nvPr>
            <p:ph sz="half" idx="1"/>
          </p:nvPr>
        </p:nvSpPr>
        <p:spPr>
          <a:xfrm>
            <a:off x="741363"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5202238" y="1963738"/>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5202238" y="4506913"/>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159204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tekstu 2"/>
          <p:cNvSpPr>
            <a:spLocks noGrp="1"/>
          </p:cNvSpPr>
          <p:nvPr>
            <p:ph type="body" sz="half" idx="1"/>
          </p:nvPr>
        </p:nvSpPr>
        <p:spPr>
          <a:xfrm>
            <a:off x="741363"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202238"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670281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AndTx" preserve="1">
  <p:cSld name="Tytuł, wykres i tekst">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wykresu 2"/>
          <p:cNvSpPr>
            <a:spLocks noGrp="1"/>
          </p:cNvSpPr>
          <p:nvPr>
            <p:ph type="chart" sz="half" idx="1"/>
          </p:nvPr>
        </p:nvSpPr>
        <p:spPr>
          <a:xfrm>
            <a:off x="741363" y="1963738"/>
            <a:ext cx="4308475" cy="4933950"/>
          </a:xfrm>
        </p:spPr>
        <p:txBody>
          <a:bodyPr/>
          <a:lstStyle/>
          <a:p>
            <a:pPr lvl="0"/>
            <a:endParaRPr lang="pl-PL" noProof="0"/>
          </a:p>
        </p:txBody>
      </p:sp>
      <p:sp>
        <p:nvSpPr>
          <p:cNvPr id="4" name="Symbol zastępczy tekstu 3"/>
          <p:cNvSpPr>
            <a:spLocks noGrp="1"/>
          </p:cNvSpPr>
          <p:nvPr>
            <p:ph type="body" sz="half" idx="2"/>
          </p:nvPr>
        </p:nvSpPr>
        <p:spPr>
          <a:xfrm>
            <a:off x="5202238"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1831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570444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260475" y="1236663"/>
            <a:ext cx="7559675" cy="2632075"/>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Rectangle 4">
            <a:extLst>
              <a:ext uri="{FF2B5EF4-FFF2-40B4-BE49-F238E27FC236}">
                <a16:creationId xmlns:a16="http://schemas.microsoft.com/office/drawing/2014/main" id="{79BE3891-45A9-4714-B0F9-5B85EC5E2D5A}"/>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313EEBFA-20BA-48D8-AA49-B69120AA09C7}"/>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0AE0D5DD-F5A7-4393-B8BF-E2F83CA8BB17}"/>
              </a:ext>
            </a:extLst>
          </p:cNvPr>
          <p:cNvSpPr>
            <a:spLocks noGrp="1" noChangeArrowheads="1"/>
          </p:cNvSpPr>
          <p:nvPr>
            <p:ph type="sldNum" sz="quarter" idx="12"/>
          </p:nvPr>
        </p:nvSpPr>
        <p:spPr>
          <a:ln/>
        </p:spPr>
        <p:txBody>
          <a:bodyPr/>
          <a:lstStyle>
            <a:lvl1pPr>
              <a:defRPr/>
            </a:lvl1pPr>
          </a:lstStyle>
          <a:p>
            <a:pPr>
              <a:defRPr/>
            </a:pPr>
            <a:fld id="{2F54430D-0D9D-408C-A275-E94F508F2E9F}" type="slidenum">
              <a:rPr lang="pl-PL" altLang="pl-PL"/>
              <a:pPr>
                <a:defRPr/>
              </a:pPr>
              <a:t>‹#›</a:t>
            </a:fld>
            <a:endParaRPr lang="pl-PL" altLang="pl-PL"/>
          </a:p>
        </p:txBody>
      </p:sp>
    </p:spTree>
    <p:extLst>
      <p:ext uri="{BB962C8B-B14F-4D97-AF65-F5344CB8AC3E}">
        <p14:creationId xmlns:p14="http://schemas.microsoft.com/office/powerpoint/2010/main" val="4121067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C1F2B356-1528-41CA-8087-6479072F5027}"/>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9A984803-6EF4-4CA7-A95E-A675BA7CC1D7}"/>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A0D329FB-E8A6-47E1-9387-59142FD017C9}"/>
              </a:ext>
            </a:extLst>
          </p:cNvPr>
          <p:cNvSpPr>
            <a:spLocks noGrp="1" noChangeArrowheads="1"/>
          </p:cNvSpPr>
          <p:nvPr>
            <p:ph type="sldNum" sz="quarter" idx="12"/>
          </p:nvPr>
        </p:nvSpPr>
        <p:spPr>
          <a:ln/>
        </p:spPr>
        <p:txBody>
          <a:bodyPr/>
          <a:lstStyle>
            <a:lvl1pPr>
              <a:defRPr/>
            </a:lvl1pPr>
          </a:lstStyle>
          <a:p>
            <a:pPr>
              <a:defRPr/>
            </a:pPr>
            <a:fld id="{F9158255-6D05-470F-893F-0525266F530C}" type="slidenum">
              <a:rPr lang="pl-PL" altLang="pl-PL"/>
              <a:pPr>
                <a:defRPr/>
              </a:pPr>
              <a:t>‹#›</a:t>
            </a:fld>
            <a:endParaRPr lang="pl-PL" altLang="pl-PL"/>
          </a:p>
        </p:txBody>
      </p:sp>
    </p:spTree>
    <p:extLst>
      <p:ext uri="{BB962C8B-B14F-4D97-AF65-F5344CB8AC3E}">
        <p14:creationId xmlns:p14="http://schemas.microsoft.com/office/powerpoint/2010/main" val="1294946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87388" y="1884363"/>
            <a:ext cx="8694737" cy="31448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a:t>Kliknij, aby edytować style wzorca tekstu</a:t>
            </a:r>
          </a:p>
        </p:txBody>
      </p:sp>
      <p:sp>
        <p:nvSpPr>
          <p:cNvPr id="4" name="Rectangle 4">
            <a:extLst>
              <a:ext uri="{FF2B5EF4-FFF2-40B4-BE49-F238E27FC236}">
                <a16:creationId xmlns:a16="http://schemas.microsoft.com/office/drawing/2014/main" id="{B651AA8F-25AD-4A0F-8451-A22928D3EE88}"/>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53D4E51C-F1AA-4C22-9938-E2F0C79A4F4E}"/>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93CF2B14-13A9-40DF-B36F-E43FD0131661}"/>
              </a:ext>
            </a:extLst>
          </p:cNvPr>
          <p:cNvSpPr>
            <a:spLocks noGrp="1" noChangeArrowheads="1"/>
          </p:cNvSpPr>
          <p:nvPr>
            <p:ph type="sldNum" sz="quarter" idx="12"/>
          </p:nvPr>
        </p:nvSpPr>
        <p:spPr>
          <a:ln/>
        </p:spPr>
        <p:txBody>
          <a:bodyPr/>
          <a:lstStyle>
            <a:lvl1pPr>
              <a:defRPr/>
            </a:lvl1pPr>
          </a:lstStyle>
          <a:p>
            <a:pPr>
              <a:defRPr/>
            </a:pPr>
            <a:fld id="{0AB9F4E6-8D52-4FEE-80A8-CC3A3EE9C5A3}" type="slidenum">
              <a:rPr lang="pl-PL" altLang="pl-PL"/>
              <a:pPr>
                <a:defRPr/>
              </a:pPr>
              <a:t>‹#›</a:t>
            </a:fld>
            <a:endParaRPr lang="pl-PL" altLang="pl-PL"/>
          </a:p>
        </p:txBody>
      </p:sp>
    </p:spTree>
    <p:extLst>
      <p:ext uri="{BB962C8B-B14F-4D97-AF65-F5344CB8AC3E}">
        <p14:creationId xmlns:p14="http://schemas.microsoft.com/office/powerpoint/2010/main" val="2251214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504825" y="1763713"/>
            <a:ext cx="4459288" cy="49895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116513" y="1763713"/>
            <a:ext cx="4460875" cy="49895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9C476313-B3C3-4A6D-9AFC-A5BFD7A81F3A}"/>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a:extLst>
              <a:ext uri="{FF2B5EF4-FFF2-40B4-BE49-F238E27FC236}">
                <a16:creationId xmlns:a16="http://schemas.microsoft.com/office/drawing/2014/main" id="{B5A825EC-9FA8-4EC8-9CFA-572B44A4EE75}"/>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a:extLst>
              <a:ext uri="{FF2B5EF4-FFF2-40B4-BE49-F238E27FC236}">
                <a16:creationId xmlns:a16="http://schemas.microsoft.com/office/drawing/2014/main" id="{B416DF3B-C997-4BF1-B6CC-48F4A39BB630}"/>
              </a:ext>
            </a:extLst>
          </p:cNvPr>
          <p:cNvSpPr>
            <a:spLocks noGrp="1" noChangeArrowheads="1"/>
          </p:cNvSpPr>
          <p:nvPr>
            <p:ph type="sldNum" sz="quarter" idx="12"/>
          </p:nvPr>
        </p:nvSpPr>
        <p:spPr>
          <a:ln/>
        </p:spPr>
        <p:txBody>
          <a:bodyPr/>
          <a:lstStyle>
            <a:lvl1pPr>
              <a:defRPr/>
            </a:lvl1pPr>
          </a:lstStyle>
          <a:p>
            <a:pPr>
              <a:defRPr/>
            </a:pPr>
            <a:fld id="{B7AB75BD-ED37-47FC-B2D7-E41F673E8905}" type="slidenum">
              <a:rPr lang="pl-PL" altLang="pl-PL"/>
              <a:pPr>
                <a:defRPr/>
              </a:pPr>
              <a:t>‹#›</a:t>
            </a:fld>
            <a:endParaRPr lang="pl-PL" altLang="pl-PL"/>
          </a:p>
        </p:txBody>
      </p:sp>
    </p:spTree>
    <p:extLst>
      <p:ext uri="{BB962C8B-B14F-4D97-AF65-F5344CB8AC3E}">
        <p14:creationId xmlns:p14="http://schemas.microsoft.com/office/powerpoint/2010/main" val="1735242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93738" y="403225"/>
            <a:ext cx="8694737" cy="1460500"/>
          </a:xfrm>
        </p:spPr>
        <p:txBody>
          <a:bodyPr/>
          <a:lstStyle/>
          <a:p>
            <a:r>
              <a:rPr lang="pl-PL"/>
              <a:t>Kliknij, aby edytować styl</a:t>
            </a:r>
          </a:p>
        </p:txBody>
      </p:sp>
      <p:sp>
        <p:nvSpPr>
          <p:cNvPr id="3" name="Symbol zastępczy tekstu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93738" y="2760663"/>
            <a:ext cx="4265612"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5103813" y="2760663"/>
            <a:ext cx="4284662"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id="{3073A894-99D9-4C7F-A03C-B8DB62686B1F}"/>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8" name="Rectangle 5">
            <a:extLst>
              <a:ext uri="{FF2B5EF4-FFF2-40B4-BE49-F238E27FC236}">
                <a16:creationId xmlns:a16="http://schemas.microsoft.com/office/drawing/2014/main" id="{36E1C7C7-D904-4AA3-A8C9-6E07E44C801A}"/>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9" name="Rectangle 6">
            <a:extLst>
              <a:ext uri="{FF2B5EF4-FFF2-40B4-BE49-F238E27FC236}">
                <a16:creationId xmlns:a16="http://schemas.microsoft.com/office/drawing/2014/main" id="{7705A9F5-83ED-475B-9B70-CEEFD53813B7}"/>
              </a:ext>
            </a:extLst>
          </p:cNvPr>
          <p:cNvSpPr>
            <a:spLocks noGrp="1" noChangeArrowheads="1"/>
          </p:cNvSpPr>
          <p:nvPr>
            <p:ph type="sldNum" sz="quarter" idx="12"/>
          </p:nvPr>
        </p:nvSpPr>
        <p:spPr>
          <a:ln/>
        </p:spPr>
        <p:txBody>
          <a:bodyPr/>
          <a:lstStyle>
            <a:lvl1pPr>
              <a:defRPr/>
            </a:lvl1pPr>
          </a:lstStyle>
          <a:p>
            <a:pPr>
              <a:defRPr/>
            </a:pPr>
            <a:fld id="{53899229-FAB2-4520-85EE-4C773C24D121}" type="slidenum">
              <a:rPr lang="pl-PL" altLang="pl-PL"/>
              <a:pPr>
                <a:defRPr/>
              </a:pPr>
              <a:t>‹#›</a:t>
            </a:fld>
            <a:endParaRPr lang="pl-PL" altLang="pl-PL"/>
          </a:p>
        </p:txBody>
      </p:sp>
    </p:spTree>
    <p:extLst>
      <p:ext uri="{BB962C8B-B14F-4D97-AF65-F5344CB8AC3E}">
        <p14:creationId xmlns:p14="http://schemas.microsoft.com/office/powerpoint/2010/main" val="4039570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id="{24E6D7D1-1D67-40C8-AE31-D368E98DB2AC}"/>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4" name="Rectangle 5">
            <a:extLst>
              <a:ext uri="{FF2B5EF4-FFF2-40B4-BE49-F238E27FC236}">
                <a16:creationId xmlns:a16="http://schemas.microsoft.com/office/drawing/2014/main" id="{ED446E38-5FF5-4054-87D6-1B65801119E5}"/>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5" name="Rectangle 6">
            <a:extLst>
              <a:ext uri="{FF2B5EF4-FFF2-40B4-BE49-F238E27FC236}">
                <a16:creationId xmlns:a16="http://schemas.microsoft.com/office/drawing/2014/main" id="{0DC3CEB7-F94C-404F-BEFE-55B3C8D09F94}"/>
              </a:ext>
            </a:extLst>
          </p:cNvPr>
          <p:cNvSpPr>
            <a:spLocks noGrp="1" noChangeArrowheads="1"/>
          </p:cNvSpPr>
          <p:nvPr>
            <p:ph type="sldNum" sz="quarter" idx="12"/>
          </p:nvPr>
        </p:nvSpPr>
        <p:spPr>
          <a:ln/>
        </p:spPr>
        <p:txBody>
          <a:bodyPr/>
          <a:lstStyle>
            <a:lvl1pPr>
              <a:defRPr/>
            </a:lvl1pPr>
          </a:lstStyle>
          <a:p>
            <a:pPr>
              <a:defRPr/>
            </a:pPr>
            <a:fld id="{756FF00A-1056-49ED-A546-CAB6649E48ED}" type="slidenum">
              <a:rPr lang="pl-PL" altLang="pl-PL"/>
              <a:pPr>
                <a:defRPr/>
              </a:pPr>
              <a:t>‹#›</a:t>
            </a:fld>
            <a:endParaRPr lang="pl-PL" altLang="pl-PL"/>
          </a:p>
        </p:txBody>
      </p:sp>
    </p:spTree>
    <p:extLst>
      <p:ext uri="{BB962C8B-B14F-4D97-AF65-F5344CB8AC3E}">
        <p14:creationId xmlns:p14="http://schemas.microsoft.com/office/powerpoint/2010/main" val="4049950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DCF85E6-4C03-4464-9751-5BAAAB74B056}"/>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3" name="Rectangle 5">
            <a:extLst>
              <a:ext uri="{FF2B5EF4-FFF2-40B4-BE49-F238E27FC236}">
                <a16:creationId xmlns:a16="http://schemas.microsoft.com/office/drawing/2014/main" id="{9495EC79-1418-45DB-9139-5EC990A64C23}"/>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4" name="Rectangle 6">
            <a:extLst>
              <a:ext uri="{FF2B5EF4-FFF2-40B4-BE49-F238E27FC236}">
                <a16:creationId xmlns:a16="http://schemas.microsoft.com/office/drawing/2014/main" id="{1EC1B654-E088-4EB6-A294-FBFD33B889C1}"/>
              </a:ext>
            </a:extLst>
          </p:cNvPr>
          <p:cNvSpPr>
            <a:spLocks noGrp="1" noChangeArrowheads="1"/>
          </p:cNvSpPr>
          <p:nvPr>
            <p:ph type="sldNum" sz="quarter" idx="12"/>
          </p:nvPr>
        </p:nvSpPr>
        <p:spPr>
          <a:ln/>
        </p:spPr>
        <p:txBody>
          <a:bodyPr/>
          <a:lstStyle>
            <a:lvl1pPr>
              <a:defRPr/>
            </a:lvl1pPr>
          </a:lstStyle>
          <a:p>
            <a:pPr>
              <a:defRPr/>
            </a:pPr>
            <a:fld id="{8CF75D6F-0C00-4100-9EBE-237E8FDD1E0C}" type="slidenum">
              <a:rPr lang="pl-PL" altLang="pl-PL"/>
              <a:pPr>
                <a:defRPr/>
              </a:pPr>
              <a:t>‹#›</a:t>
            </a:fld>
            <a:endParaRPr lang="pl-PL" altLang="pl-PL"/>
          </a:p>
        </p:txBody>
      </p:sp>
    </p:spTree>
    <p:extLst>
      <p:ext uri="{BB962C8B-B14F-4D97-AF65-F5344CB8AC3E}">
        <p14:creationId xmlns:p14="http://schemas.microsoft.com/office/powerpoint/2010/main" val="317967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93738" y="503238"/>
            <a:ext cx="3251200" cy="17653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Rectangle 4">
            <a:extLst>
              <a:ext uri="{FF2B5EF4-FFF2-40B4-BE49-F238E27FC236}">
                <a16:creationId xmlns:a16="http://schemas.microsoft.com/office/drawing/2014/main" id="{5D9C13CC-0857-429D-9D0C-F607A492CAEF}"/>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a:extLst>
              <a:ext uri="{FF2B5EF4-FFF2-40B4-BE49-F238E27FC236}">
                <a16:creationId xmlns:a16="http://schemas.microsoft.com/office/drawing/2014/main" id="{555D0577-5428-4921-9C9D-84E21E5F1085}"/>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a:extLst>
              <a:ext uri="{FF2B5EF4-FFF2-40B4-BE49-F238E27FC236}">
                <a16:creationId xmlns:a16="http://schemas.microsoft.com/office/drawing/2014/main" id="{97DF1F0E-877B-4B33-860F-386B9D48008B}"/>
              </a:ext>
            </a:extLst>
          </p:cNvPr>
          <p:cNvSpPr>
            <a:spLocks noGrp="1" noChangeArrowheads="1"/>
          </p:cNvSpPr>
          <p:nvPr>
            <p:ph type="sldNum" sz="quarter" idx="12"/>
          </p:nvPr>
        </p:nvSpPr>
        <p:spPr>
          <a:ln/>
        </p:spPr>
        <p:txBody>
          <a:bodyPr/>
          <a:lstStyle>
            <a:lvl1pPr>
              <a:defRPr/>
            </a:lvl1pPr>
          </a:lstStyle>
          <a:p>
            <a:pPr>
              <a:defRPr/>
            </a:pPr>
            <a:fld id="{8F7A4C21-2744-409F-8DEA-D3468394C446}" type="slidenum">
              <a:rPr lang="pl-PL" altLang="pl-PL"/>
              <a:pPr>
                <a:defRPr/>
              </a:pPr>
              <a:t>‹#›</a:t>
            </a:fld>
            <a:endParaRPr lang="pl-PL" altLang="pl-PL"/>
          </a:p>
        </p:txBody>
      </p:sp>
    </p:spTree>
    <p:extLst>
      <p:ext uri="{BB962C8B-B14F-4D97-AF65-F5344CB8AC3E}">
        <p14:creationId xmlns:p14="http://schemas.microsoft.com/office/powerpoint/2010/main" val="4090222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93738" y="503238"/>
            <a:ext cx="3251200" cy="17653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Rectangle 4">
            <a:extLst>
              <a:ext uri="{FF2B5EF4-FFF2-40B4-BE49-F238E27FC236}">
                <a16:creationId xmlns:a16="http://schemas.microsoft.com/office/drawing/2014/main" id="{D707D2DB-FE61-4BC2-8EB2-4E88698E781C}"/>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a:extLst>
              <a:ext uri="{FF2B5EF4-FFF2-40B4-BE49-F238E27FC236}">
                <a16:creationId xmlns:a16="http://schemas.microsoft.com/office/drawing/2014/main" id="{67D2049D-0B9F-4173-A9FD-EF388F3C974D}"/>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a:extLst>
              <a:ext uri="{FF2B5EF4-FFF2-40B4-BE49-F238E27FC236}">
                <a16:creationId xmlns:a16="http://schemas.microsoft.com/office/drawing/2014/main" id="{0198DA81-4E06-4988-97AE-186A9EBA1617}"/>
              </a:ext>
            </a:extLst>
          </p:cNvPr>
          <p:cNvSpPr>
            <a:spLocks noGrp="1" noChangeArrowheads="1"/>
          </p:cNvSpPr>
          <p:nvPr>
            <p:ph type="sldNum" sz="quarter" idx="12"/>
          </p:nvPr>
        </p:nvSpPr>
        <p:spPr>
          <a:ln/>
        </p:spPr>
        <p:txBody>
          <a:bodyPr/>
          <a:lstStyle>
            <a:lvl1pPr>
              <a:defRPr/>
            </a:lvl1pPr>
          </a:lstStyle>
          <a:p>
            <a:pPr>
              <a:defRPr/>
            </a:pPr>
            <a:fld id="{58C9FC9D-3D6D-4FFD-9D9A-1D45938CDEA2}" type="slidenum">
              <a:rPr lang="pl-PL" altLang="pl-PL"/>
              <a:pPr>
                <a:defRPr/>
              </a:pPr>
              <a:t>‹#›</a:t>
            </a:fld>
            <a:endParaRPr lang="pl-PL" altLang="pl-PL"/>
          </a:p>
        </p:txBody>
      </p:sp>
    </p:spTree>
    <p:extLst>
      <p:ext uri="{BB962C8B-B14F-4D97-AF65-F5344CB8AC3E}">
        <p14:creationId xmlns:p14="http://schemas.microsoft.com/office/powerpoint/2010/main" val="4259533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5DE7F639-367F-4201-B1C1-AE04A4D214D1}"/>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24F530B5-CA53-440E-BB32-EA5C067951AC}"/>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41C41332-3EB8-4EE3-8F5F-F686CDF513A0}"/>
              </a:ext>
            </a:extLst>
          </p:cNvPr>
          <p:cNvSpPr>
            <a:spLocks noGrp="1" noChangeArrowheads="1"/>
          </p:cNvSpPr>
          <p:nvPr>
            <p:ph type="sldNum" sz="quarter" idx="12"/>
          </p:nvPr>
        </p:nvSpPr>
        <p:spPr>
          <a:ln/>
        </p:spPr>
        <p:txBody>
          <a:bodyPr/>
          <a:lstStyle>
            <a:lvl1pPr>
              <a:defRPr/>
            </a:lvl1pPr>
          </a:lstStyle>
          <a:p>
            <a:pPr>
              <a:defRPr/>
            </a:pPr>
            <a:fld id="{67C83301-078E-4A15-8584-070DB8FB052F}" type="slidenum">
              <a:rPr lang="pl-PL" altLang="pl-PL"/>
              <a:pPr>
                <a:defRPr/>
              </a:pPr>
              <a:t>‹#›</a:t>
            </a:fld>
            <a:endParaRPr lang="pl-PL" altLang="pl-PL"/>
          </a:p>
        </p:txBody>
      </p:sp>
    </p:spTree>
    <p:extLst>
      <p:ext uri="{BB962C8B-B14F-4D97-AF65-F5344CB8AC3E}">
        <p14:creationId xmlns:p14="http://schemas.microsoft.com/office/powerpoint/2010/main" val="280338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87388" y="1884363"/>
            <a:ext cx="8694737" cy="31448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a:t>Kliknij, aby edytować style wzorca tekstu</a:t>
            </a:r>
          </a:p>
        </p:txBody>
      </p:sp>
    </p:spTree>
    <p:extLst>
      <p:ext uri="{BB962C8B-B14F-4D97-AF65-F5344CB8AC3E}">
        <p14:creationId xmlns:p14="http://schemas.microsoft.com/office/powerpoint/2010/main" val="2789799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310438" y="303213"/>
            <a:ext cx="2266950" cy="6450012"/>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504825" y="303213"/>
            <a:ext cx="6653213" cy="6450012"/>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9A1B7B0C-8E11-41D8-8D26-DB96F4E6A168}"/>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2717A28C-B1F8-4F90-81F0-1E5C8D150166}"/>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0291D082-545E-46F1-A2A1-56C6E78324CE}"/>
              </a:ext>
            </a:extLst>
          </p:cNvPr>
          <p:cNvSpPr>
            <a:spLocks noGrp="1" noChangeArrowheads="1"/>
          </p:cNvSpPr>
          <p:nvPr>
            <p:ph type="sldNum" sz="quarter" idx="12"/>
          </p:nvPr>
        </p:nvSpPr>
        <p:spPr>
          <a:ln/>
        </p:spPr>
        <p:txBody>
          <a:bodyPr/>
          <a:lstStyle>
            <a:lvl1pPr>
              <a:defRPr/>
            </a:lvl1pPr>
          </a:lstStyle>
          <a:p>
            <a:pPr>
              <a:defRPr/>
            </a:pPr>
            <a:fld id="{672DFA75-105E-4277-A952-7A8710E5618E}" type="slidenum">
              <a:rPr lang="pl-PL" altLang="pl-PL"/>
              <a:pPr>
                <a:defRPr/>
              </a:pPr>
              <a:t>‹#›</a:t>
            </a:fld>
            <a:endParaRPr lang="pl-PL" altLang="pl-PL"/>
          </a:p>
        </p:txBody>
      </p:sp>
    </p:spTree>
    <p:extLst>
      <p:ext uri="{BB962C8B-B14F-4D97-AF65-F5344CB8AC3E}">
        <p14:creationId xmlns:p14="http://schemas.microsoft.com/office/powerpoint/2010/main" val="124340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741363"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202238"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87805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93738" y="403225"/>
            <a:ext cx="8694737" cy="1460500"/>
          </a:xfrm>
        </p:spPr>
        <p:txBody>
          <a:bodyPr/>
          <a:lstStyle/>
          <a:p>
            <a:r>
              <a:rPr lang="pl-PL"/>
              <a:t>Kliknij, aby edytować styl</a:t>
            </a:r>
          </a:p>
        </p:txBody>
      </p:sp>
      <p:sp>
        <p:nvSpPr>
          <p:cNvPr id="3" name="Symbol zastępczy tekstu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93738" y="2760663"/>
            <a:ext cx="4265612"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5103813" y="2760663"/>
            <a:ext cx="4284662"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44985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190701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634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93738" y="503238"/>
            <a:ext cx="3251200" cy="17653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Tree>
    <p:extLst>
      <p:ext uri="{BB962C8B-B14F-4D97-AF65-F5344CB8AC3E}">
        <p14:creationId xmlns:p14="http://schemas.microsoft.com/office/powerpoint/2010/main" val="298103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93738" y="503238"/>
            <a:ext cx="3251200" cy="17653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Tree>
    <p:extLst>
      <p:ext uri="{BB962C8B-B14F-4D97-AF65-F5344CB8AC3E}">
        <p14:creationId xmlns:p14="http://schemas.microsoft.com/office/powerpoint/2010/main" val="390639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D37E4122-B4C4-4EF2-80CC-03496C8031A5}"/>
              </a:ext>
            </a:extLst>
          </p:cNvPr>
          <p:cNvSpPr>
            <a:spLocks noGrp="1" noChangeArrowheads="1"/>
          </p:cNvSpPr>
          <p:nvPr>
            <p:ph type="title"/>
          </p:nvPr>
        </p:nvSpPr>
        <p:spPr bwMode="auto">
          <a:xfrm>
            <a:off x="741363" y="282575"/>
            <a:ext cx="860583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027" name="Rectangle 2">
            <a:extLst>
              <a:ext uri="{FF2B5EF4-FFF2-40B4-BE49-F238E27FC236}">
                <a16:creationId xmlns:a16="http://schemas.microsoft.com/office/drawing/2014/main" id="{E648AB14-E150-4041-A103-2D28CF70066F}"/>
              </a:ext>
            </a:extLst>
          </p:cNvPr>
          <p:cNvSpPr>
            <a:spLocks noGrp="1" noChangeArrowheads="1"/>
          </p:cNvSpPr>
          <p:nvPr>
            <p:ph type="body" idx="1"/>
          </p:nvPr>
        </p:nvSpPr>
        <p:spPr bwMode="auto">
          <a:xfrm>
            <a:off x="741363" y="1963738"/>
            <a:ext cx="8769350" cy="493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fld id="{7D6E513C-0EF3-479C-8E75-A22FF667C190}" type="slidenum">
              <a:rPr lang="en-GB" altLang="pl-PL" smtClean="0"/>
              <a:pPr lvl="0"/>
              <a:t>‹#›</a:t>
            </a:fld>
            <a:endParaRPr lang="en-GB" altLang="pl-PL"/>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
        <p:nvSpPr>
          <p:cNvPr id="1028" name="Rectangle 7">
            <a:extLst>
              <a:ext uri="{FF2B5EF4-FFF2-40B4-BE49-F238E27FC236}">
                <a16:creationId xmlns:a16="http://schemas.microsoft.com/office/drawing/2014/main" id="{8D2127B3-8B58-43A0-9A38-4CD22F033DD6}"/>
              </a:ext>
            </a:extLst>
          </p:cNvPr>
          <p:cNvSpPr>
            <a:spLocks noChangeArrowheads="1"/>
          </p:cNvSpPr>
          <p:nvPr/>
        </p:nvSpPr>
        <p:spPr bwMode="auto">
          <a:xfrm>
            <a:off x="7200900" y="6875463"/>
            <a:ext cx="2352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a:lnSpc>
                <a:spcPct val="76000"/>
              </a:lnSpc>
              <a:buClr>
                <a:srgbClr val="000000"/>
              </a:buClr>
              <a:buSzPct val="45000"/>
              <a:buFont typeface="Wingdings" panose="05000000000000000000" pitchFamily="2" charset="2"/>
              <a:buNone/>
            </a:pPr>
            <a:endParaRPr lang="pl-PL" altLang="pl-PL" sz="1400">
              <a:solidFill>
                <a:srgbClr val="000000"/>
              </a:solidFill>
            </a:endParaRPr>
          </a:p>
        </p:txBody>
      </p:sp>
      <p:sp>
        <p:nvSpPr>
          <p:cNvPr id="1029" name="Rectangle 8">
            <a:extLst>
              <a:ext uri="{FF2B5EF4-FFF2-40B4-BE49-F238E27FC236}">
                <a16:creationId xmlns:a16="http://schemas.microsoft.com/office/drawing/2014/main" id="{D9B1C3CA-C78B-4B2F-93F0-5092C2583749}"/>
              </a:ext>
            </a:extLst>
          </p:cNvPr>
          <p:cNvSpPr>
            <a:spLocks noChangeArrowheads="1"/>
          </p:cNvSpPr>
          <p:nvPr/>
        </p:nvSpPr>
        <p:spPr bwMode="auto">
          <a:xfrm>
            <a:off x="3095625" y="7164388"/>
            <a:ext cx="319087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a:lnSpc>
                <a:spcPct val="76000"/>
              </a:lnSpc>
              <a:buClr>
                <a:srgbClr val="000000"/>
              </a:buClr>
              <a:buSzPct val="45000"/>
              <a:buFont typeface="Wingdings" panose="05000000000000000000" pitchFamily="2" charset="2"/>
              <a:buNone/>
            </a:pPr>
            <a:r>
              <a:rPr lang="pl-PL" altLang="pl-PL" sz="1000">
                <a:solidFill>
                  <a:srgbClr val="000000"/>
                </a:solidFill>
              </a:rPr>
              <a:t>strona </a:t>
            </a:r>
            <a:fld id="{B2391DB6-DD82-4B6D-96AA-8E257823E1FE}" type="slidenum">
              <a:rPr lang="pl-PL" altLang="pl-PL" sz="1000">
                <a:solidFill>
                  <a:srgbClr val="000000"/>
                </a:solidFill>
              </a:rPr>
              <a:pPr algn="ctr" eaLnBrk="1">
                <a:lnSpc>
                  <a:spcPct val="76000"/>
                </a:lnSpc>
                <a:buClr>
                  <a:srgbClr val="000000"/>
                </a:buClr>
                <a:buSzPct val="45000"/>
                <a:buFont typeface="Wingdings" panose="05000000000000000000" pitchFamily="2" charset="2"/>
                <a:buNone/>
              </a:pPr>
              <a:t>‹#›</a:t>
            </a:fld>
            <a:endParaRPr lang="pl-PL" altLang="pl-PL"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txStyles>
    <p:titleStyle>
      <a:lvl1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kern="1200">
          <a:solidFill>
            <a:schemeClr val="tx1"/>
          </a:solidFill>
          <a:latin typeface="+mj-lt"/>
          <a:ea typeface="+mj-ea"/>
          <a:cs typeface="+mj-cs"/>
        </a:defRPr>
      </a:lvl1pPr>
      <a:lvl2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a:solidFill>
            <a:schemeClr val="tx1"/>
          </a:solidFill>
          <a:latin typeface="Arial" panose="020B0604020202020204" pitchFamily="34" charset="0"/>
        </a:defRPr>
      </a:lvl2pPr>
      <a:lvl3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a:solidFill>
            <a:schemeClr val="tx1"/>
          </a:solidFill>
          <a:latin typeface="Arial" panose="020B0604020202020204" pitchFamily="34" charset="0"/>
        </a:defRPr>
      </a:lvl3pPr>
      <a:lvl4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a:solidFill>
            <a:schemeClr val="tx1"/>
          </a:solidFill>
          <a:latin typeface="Arial" panose="020B0604020202020204" pitchFamily="34" charset="0"/>
        </a:defRPr>
      </a:lvl4pPr>
      <a:lvl5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a:solidFill>
            <a:schemeClr val="tx1"/>
          </a:solidFill>
          <a:latin typeface="Arial" panose="020B0604020202020204" pitchFamily="34" charset="0"/>
        </a:defRPr>
      </a:lvl5pPr>
      <a:lvl6pPr marL="457200" algn="l" defTabSz="449263" rtl="0" fontAlgn="base" hangingPunct="0">
        <a:lnSpc>
          <a:spcPct val="87000"/>
        </a:lnSpc>
        <a:spcBef>
          <a:spcPct val="0"/>
        </a:spcBef>
        <a:spcAft>
          <a:spcPct val="0"/>
        </a:spcAft>
        <a:buClr>
          <a:srgbClr val="000000"/>
        </a:buClr>
        <a:buSzPct val="45000"/>
        <a:buFont typeface="Wingdings" panose="05000000000000000000" pitchFamily="2" charset="2"/>
        <a:defRPr sz="4000" b="1" i="1">
          <a:solidFill>
            <a:srgbClr val="FF9966"/>
          </a:solidFill>
          <a:latin typeface="Arial" panose="020B0604020202020204" pitchFamily="34" charset="0"/>
        </a:defRPr>
      </a:lvl6pPr>
      <a:lvl7pPr marL="914400" algn="l" defTabSz="449263" rtl="0" fontAlgn="base" hangingPunct="0">
        <a:lnSpc>
          <a:spcPct val="87000"/>
        </a:lnSpc>
        <a:spcBef>
          <a:spcPct val="0"/>
        </a:spcBef>
        <a:spcAft>
          <a:spcPct val="0"/>
        </a:spcAft>
        <a:buClr>
          <a:srgbClr val="000000"/>
        </a:buClr>
        <a:buSzPct val="45000"/>
        <a:buFont typeface="Wingdings" panose="05000000000000000000" pitchFamily="2" charset="2"/>
        <a:defRPr sz="4000" b="1" i="1">
          <a:solidFill>
            <a:srgbClr val="FF9966"/>
          </a:solidFill>
          <a:latin typeface="Arial" panose="020B0604020202020204" pitchFamily="34" charset="0"/>
        </a:defRPr>
      </a:lvl7pPr>
      <a:lvl8pPr marL="1371600" algn="l" defTabSz="449263" rtl="0" fontAlgn="base" hangingPunct="0">
        <a:lnSpc>
          <a:spcPct val="87000"/>
        </a:lnSpc>
        <a:spcBef>
          <a:spcPct val="0"/>
        </a:spcBef>
        <a:spcAft>
          <a:spcPct val="0"/>
        </a:spcAft>
        <a:buClr>
          <a:srgbClr val="000000"/>
        </a:buClr>
        <a:buSzPct val="45000"/>
        <a:buFont typeface="Wingdings" panose="05000000000000000000" pitchFamily="2" charset="2"/>
        <a:defRPr sz="4000" b="1" i="1">
          <a:solidFill>
            <a:srgbClr val="FF9966"/>
          </a:solidFill>
          <a:latin typeface="Arial" panose="020B0604020202020204" pitchFamily="34" charset="0"/>
        </a:defRPr>
      </a:lvl8pPr>
      <a:lvl9pPr marL="1828800" algn="l" defTabSz="449263" rtl="0" fontAlgn="base" hangingPunct="0">
        <a:lnSpc>
          <a:spcPct val="87000"/>
        </a:lnSpc>
        <a:spcBef>
          <a:spcPct val="0"/>
        </a:spcBef>
        <a:spcAft>
          <a:spcPct val="0"/>
        </a:spcAft>
        <a:buClr>
          <a:srgbClr val="000000"/>
        </a:buClr>
        <a:buSzPct val="45000"/>
        <a:buFont typeface="Wingdings" panose="05000000000000000000" pitchFamily="2" charset="2"/>
        <a:defRPr sz="4000" b="1" i="1">
          <a:solidFill>
            <a:srgbClr val="FF9966"/>
          </a:solidFill>
          <a:latin typeface="Arial" panose="020B0604020202020204" pitchFamily="34" charset="0"/>
        </a:defRPr>
      </a:lvl9pPr>
    </p:titleStyle>
    <p:bodyStyle>
      <a:lvl1pPr marL="430213" indent="-323850" algn="l" defTabSz="449263" rtl="0" eaLnBrk="0" fontAlgn="base" hangingPunct="0">
        <a:lnSpc>
          <a:spcPct val="90000"/>
        </a:lnSpc>
        <a:spcBef>
          <a:spcPct val="0"/>
        </a:spcBef>
        <a:spcAft>
          <a:spcPct val="0"/>
        </a:spcAft>
        <a:buClr>
          <a:srgbClr val="E6E6E6"/>
        </a:buClr>
        <a:buSzPct val="45000"/>
        <a:buFont typeface="Wingdings" panose="05000000000000000000" pitchFamily="2" charset="2"/>
        <a:buChar char=""/>
        <a:defRPr sz="3200" kern="1200">
          <a:solidFill>
            <a:srgbClr val="E6E6E6"/>
          </a:solidFill>
          <a:latin typeface="+mn-lt"/>
          <a:ea typeface="+mn-ea"/>
          <a:cs typeface="+mn-cs"/>
        </a:defRPr>
      </a:lvl1pPr>
      <a:lvl2pPr marL="862013" indent="-285750" algn="l" defTabSz="449263" rtl="0" eaLnBrk="0" fontAlgn="base" hangingPunct="0">
        <a:lnSpc>
          <a:spcPct val="90000"/>
        </a:lnSpc>
        <a:spcBef>
          <a:spcPct val="0"/>
        </a:spcBef>
        <a:spcAft>
          <a:spcPct val="0"/>
        </a:spcAft>
        <a:buClr>
          <a:srgbClr val="E6E6E6"/>
        </a:buClr>
        <a:buSzPct val="75000"/>
        <a:buFont typeface="Symbol" panose="05050102010706020507" pitchFamily="18" charset="2"/>
        <a:buChar char=""/>
        <a:defRPr sz="2800" kern="1200">
          <a:solidFill>
            <a:srgbClr val="E6E6E6"/>
          </a:solidFill>
          <a:latin typeface="+mn-lt"/>
          <a:ea typeface="+mn-ea"/>
          <a:cs typeface="+mn-cs"/>
        </a:defRPr>
      </a:lvl2pPr>
      <a:lvl3pPr marL="1293813" indent="-215900" algn="l" defTabSz="449263" rtl="0" eaLnBrk="0" fontAlgn="base" hangingPunct="0">
        <a:lnSpc>
          <a:spcPct val="90000"/>
        </a:lnSpc>
        <a:spcBef>
          <a:spcPct val="0"/>
        </a:spcBef>
        <a:spcAft>
          <a:spcPct val="0"/>
        </a:spcAft>
        <a:buClr>
          <a:srgbClr val="E6E6E6"/>
        </a:buClr>
        <a:buSzPct val="45000"/>
        <a:buFont typeface="Wingdings" panose="05000000000000000000" pitchFamily="2" charset="2"/>
        <a:buChar char=""/>
        <a:defRPr sz="2400" kern="1200">
          <a:solidFill>
            <a:srgbClr val="E6E6E6"/>
          </a:solidFill>
          <a:latin typeface="+mn-lt"/>
          <a:ea typeface="+mn-ea"/>
          <a:cs typeface="+mn-cs"/>
        </a:defRPr>
      </a:lvl3pPr>
      <a:lvl4pPr marL="1725613" indent="-214313" algn="l" defTabSz="449263" rtl="0" eaLnBrk="0" fontAlgn="base" hangingPunct="0">
        <a:lnSpc>
          <a:spcPct val="90000"/>
        </a:lnSpc>
        <a:spcBef>
          <a:spcPct val="0"/>
        </a:spcBef>
        <a:spcAft>
          <a:spcPct val="0"/>
        </a:spcAft>
        <a:buClr>
          <a:srgbClr val="E6E6E6"/>
        </a:buClr>
        <a:buSzPct val="75000"/>
        <a:buFont typeface="Symbol" panose="05050102010706020507" pitchFamily="18" charset="2"/>
        <a:buChar char=""/>
        <a:defRPr sz="2000" kern="1200">
          <a:solidFill>
            <a:srgbClr val="E6E6E6"/>
          </a:solidFill>
          <a:latin typeface="+mn-lt"/>
          <a:ea typeface="+mn-ea"/>
          <a:cs typeface="+mn-cs"/>
        </a:defRPr>
      </a:lvl4pPr>
      <a:lvl5pPr marL="2157413" indent="-215900" algn="l" defTabSz="449263" rtl="0"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CFBCF2-F78B-4EC8-913F-981AE54DEB23}"/>
              </a:ext>
            </a:extLst>
          </p:cNvPr>
          <p:cNvSpPr>
            <a:spLocks noGrp="1" noChangeArrowheads="1"/>
          </p:cNvSpPr>
          <p:nvPr>
            <p:ph type="title"/>
          </p:nvPr>
        </p:nvSpPr>
        <p:spPr bwMode="auto">
          <a:xfrm>
            <a:off x="504825" y="303213"/>
            <a:ext cx="9072563" cy="125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2051" name="Rectangle 3">
            <a:extLst>
              <a:ext uri="{FF2B5EF4-FFF2-40B4-BE49-F238E27FC236}">
                <a16:creationId xmlns:a16="http://schemas.microsoft.com/office/drawing/2014/main" id="{B0BB58F4-2921-46D3-AA17-8571B459CE69}"/>
              </a:ext>
            </a:extLst>
          </p:cNvPr>
          <p:cNvSpPr>
            <a:spLocks noGrp="1" noChangeArrowheads="1"/>
          </p:cNvSpPr>
          <p:nvPr>
            <p:ph type="body" idx="1"/>
          </p:nvPr>
        </p:nvSpPr>
        <p:spPr bwMode="auto">
          <a:xfrm>
            <a:off x="504825" y="1763713"/>
            <a:ext cx="9072563" cy="498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314372" name="Rectangle 4">
            <a:extLst>
              <a:ext uri="{FF2B5EF4-FFF2-40B4-BE49-F238E27FC236}">
                <a16:creationId xmlns:a16="http://schemas.microsoft.com/office/drawing/2014/main" id="{5F5D090F-2FFB-4A00-AB1C-3E3A4761DE04}"/>
              </a:ext>
            </a:extLst>
          </p:cNvPr>
          <p:cNvSpPr>
            <a:spLocks noGrp="1" noChangeArrowheads="1"/>
          </p:cNvSpPr>
          <p:nvPr>
            <p:ph type="dt" sz="half" idx="2"/>
          </p:nvPr>
        </p:nvSpPr>
        <p:spPr bwMode="auto">
          <a:xfrm>
            <a:off x="504825" y="6884988"/>
            <a:ext cx="2351088" cy="5238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a:lnSpc>
                <a:spcPct val="76000"/>
              </a:lnSpc>
              <a:buClr>
                <a:srgbClr val="000000"/>
              </a:buClr>
              <a:buSzPct val="45000"/>
              <a:buFont typeface="Wingdings" panose="05000000000000000000" pitchFamily="2" charset="2"/>
              <a:buNone/>
              <a:defRPr sz="1400">
                <a:solidFill>
                  <a:srgbClr val="000000"/>
                </a:solidFill>
              </a:defRPr>
            </a:lvl1pPr>
          </a:lstStyle>
          <a:p>
            <a:pPr>
              <a:defRPr/>
            </a:pPr>
            <a:endParaRPr lang="pl-PL" altLang="pl-PL"/>
          </a:p>
        </p:txBody>
      </p:sp>
      <p:sp>
        <p:nvSpPr>
          <p:cNvPr id="314373" name="Rectangle 5">
            <a:extLst>
              <a:ext uri="{FF2B5EF4-FFF2-40B4-BE49-F238E27FC236}">
                <a16:creationId xmlns:a16="http://schemas.microsoft.com/office/drawing/2014/main" id="{68E7D762-AECF-48F6-B929-87CBAA00193A}"/>
              </a:ext>
            </a:extLst>
          </p:cNvPr>
          <p:cNvSpPr>
            <a:spLocks noGrp="1" noChangeArrowheads="1"/>
          </p:cNvSpPr>
          <p:nvPr>
            <p:ph type="ftr" sz="quarter" idx="3"/>
          </p:nvPr>
        </p:nvSpPr>
        <p:spPr bwMode="auto">
          <a:xfrm>
            <a:off x="3455988" y="6875463"/>
            <a:ext cx="3190875" cy="5238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a:lnSpc>
                <a:spcPct val="76000"/>
              </a:lnSpc>
              <a:buClr>
                <a:srgbClr val="000000"/>
              </a:buClr>
              <a:buSzPct val="45000"/>
              <a:buFont typeface="Wingdings" panose="05000000000000000000" pitchFamily="2" charset="2"/>
              <a:buNone/>
              <a:defRPr sz="1400">
                <a:solidFill>
                  <a:srgbClr val="000000"/>
                </a:solidFill>
              </a:defRPr>
            </a:lvl1pPr>
          </a:lstStyle>
          <a:p>
            <a:pPr>
              <a:defRPr/>
            </a:pPr>
            <a:endParaRPr lang="pl-PL" altLang="pl-PL"/>
          </a:p>
        </p:txBody>
      </p:sp>
      <p:sp>
        <p:nvSpPr>
          <p:cNvPr id="314374" name="Rectangle 6">
            <a:extLst>
              <a:ext uri="{FF2B5EF4-FFF2-40B4-BE49-F238E27FC236}">
                <a16:creationId xmlns:a16="http://schemas.microsoft.com/office/drawing/2014/main" id="{2159C08C-6C12-4CB4-9B09-C579F086862F}"/>
              </a:ext>
            </a:extLst>
          </p:cNvPr>
          <p:cNvSpPr>
            <a:spLocks noGrp="1" noChangeArrowheads="1"/>
          </p:cNvSpPr>
          <p:nvPr>
            <p:ph type="sldNum" sz="quarter" idx="4"/>
          </p:nvPr>
        </p:nvSpPr>
        <p:spPr bwMode="auto">
          <a:xfrm>
            <a:off x="7200900" y="6875463"/>
            <a:ext cx="2352675" cy="5238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a:lnSpc>
                <a:spcPct val="76000"/>
              </a:lnSpc>
              <a:buClr>
                <a:srgbClr val="000000"/>
              </a:buClr>
              <a:buSzPct val="45000"/>
              <a:buFont typeface="Wingdings" panose="05000000000000000000" pitchFamily="2" charset="2"/>
              <a:buNone/>
              <a:defRPr sz="1400">
                <a:solidFill>
                  <a:srgbClr val="000000"/>
                </a:solidFill>
              </a:defRPr>
            </a:lvl1pPr>
          </a:lstStyle>
          <a:p>
            <a:pPr>
              <a:defRPr/>
            </a:pPr>
            <a:fld id="{813F94D5-48E6-4C24-AB06-CDD8CA6376BA}"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wmf"/><Relationship Id="rId5" Type="http://schemas.openxmlformats.org/officeDocument/2006/relationships/image" Target="../media/image6.wmf"/><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6.wmf"/><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oleObject" Target="../embeddings/oleObject1.bin"/><Relationship Id="rId5" Type="http://schemas.openxmlformats.org/officeDocument/2006/relationships/image" Target="../media/image10.wmf"/><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3.wmf"/><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4.wmf"/><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6.wmf"/><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7.wmf"/><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1.wmf"/><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2.wmf"/><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3.wmf"/><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27.wmf"/><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8.wmf"/><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30.w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31.wmf"/><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6.png"/><Relationship Id="rId5" Type="http://schemas.openxmlformats.org/officeDocument/2006/relationships/oleObject" Target="../embeddings/oleObject3.bin"/><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40.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oleObject" Target="../embeddings/oleObject7.bin"/><Relationship Id="rId5" Type="http://schemas.openxmlformats.org/officeDocument/2006/relationships/image" Target="../media/image39.png"/><Relationship Id="rId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oleObject" Target="../embeddings/oleObject9.bin"/><Relationship Id="rId5" Type="http://schemas.openxmlformats.org/officeDocument/2006/relationships/image" Target="../media/image41.png"/><Relationship Id="rId4"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oleObject" Target="../embeddings/oleObject10.bin"/></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oleObject" Target="../embeddings/oleObject11.bin"/></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http://www.muratorplus.pl/images/detektor3_art.jpg" TargetMode="Externa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oleObject" Target="../embeddings/oleObject12.bin"/></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9.wmf"/><Relationship Id="rId5" Type="http://schemas.openxmlformats.org/officeDocument/2006/relationships/oleObject" Target="../embeddings/oleObject13.bin"/><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52.png"/><Relationship Id="rId5" Type="http://schemas.openxmlformats.org/officeDocument/2006/relationships/oleObject" Target="../embeddings/oleObject14.bin"/><Relationship Id="rId4"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3.png"/><Relationship Id="rId5" Type="http://schemas.openxmlformats.org/officeDocument/2006/relationships/oleObject" Target="../embeddings/oleObject15.bin"/><Relationship Id="rId4"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4.png"/><Relationship Id="rId5" Type="http://schemas.openxmlformats.org/officeDocument/2006/relationships/oleObject" Target="../embeddings/oleObject16.bin"/><Relationship Id="rId4"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5.png"/><Relationship Id="rId5" Type="http://schemas.openxmlformats.org/officeDocument/2006/relationships/oleObject" Target="../embeddings/oleObject17.bin"/><Relationship Id="rId4"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58.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57.png"/><Relationship Id="rId5" Type="http://schemas.openxmlformats.org/officeDocument/2006/relationships/oleObject" Target="../embeddings/oleObject18.bin"/><Relationship Id="rId4" Type="http://schemas.openxmlformats.org/officeDocument/2006/relationships/image" Target="../media/image56.wm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2A7B0DA-3BA6-4AD8-A38E-B99E0703E513}"/>
              </a:ext>
            </a:extLst>
          </p:cNvPr>
          <p:cNvSpPr>
            <a:spLocks noChangeArrowheads="1"/>
          </p:cNvSpPr>
          <p:nvPr/>
        </p:nvSpPr>
        <p:spPr bwMode="auto">
          <a:xfrm>
            <a:off x="0" y="0"/>
            <a:ext cx="10080625" cy="7559675"/>
          </a:xfrm>
          <a:prstGeom prst="rect">
            <a:avLst/>
          </a:prstGeom>
          <a:noFill/>
          <a:ln w="9525">
            <a:solidFill>
              <a:schemeClr val="tx1"/>
            </a:solidFill>
            <a:miter lim="800000"/>
            <a:headEnd/>
            <a:tailEnd/>
          </a:ln>
          <a:effectLst>
            <a:outerShdw dist="107763" dir="2700000" algn="ctr" rotWithShape="0">
              <a:srgbClr val="B3B3B3">
                <a:alpha val="50000"/>
              </a:srgbClr>
            </a:outerShdw>
          </a:effectLst>
          <a:extLst>
            <a:ext uri="{909E8E84-426E-40DD-AFC4-6F175D3DCCD1}">
              <a14:hiddenFill xmlns:a14="http://schemas.microsoft.com/office/drawing/2010/main">
                <a:solidFill>
                  <a:srgbClr val="FF9595"/>
                </a:solidFill>
              </a14:hiddenFill>
            </a:ext>
          </a:extLst>
        </p:spPr>
        <p:txBody>
          <a:bodyPr wrap="none" anchor="ctr"/>
          <a:lstStyle/>
          <a:p>
            <a:pPr eaLnBrk="1">
              <a:lnSpc>
                <a:spcPct val="76000"/>
              </a:lnSpc>
              <a:buClr>
                <a:srgbClr val="000000"/>
              </a:buClr>
              <a:buSzPct val="45000"/>
              <a:buFont typeface="Wingdings" panose="05000000000000000000" pitchFamily="2" charset="2"/>
              <a:buNone/>
            </a:pPr>
            <a:endParaRPr lang="pl-PL" altLang="pl-PL"/>
          </a:p>
        </p:txBody>
      </p:sp>
      <p:sp>
        <p:nvSpPr>
          <p:cNvPr id="553987" name="Text Box 3">
            <a:extLst>
              <a:ext uri="{FF2B5EF4-FFF2-40B4-BE49-F238E27FC236}">
                <a16:creationId xmlns:a16="http://schemas.microsoft.com/office/drawing/2014/main" id="{AB159F65-4891-4F86-8DBF-037D0D637CBF}"/>
              </a:ext>
            </a:extLst>
          </p:cNvPr>
          <p:cNvSpPr txBox="1">
            <a:spLocks noChangeArrowheads="1"/>
          </p:cNvSpPr>
          <p:nvPr/>
        </p:nvSpPr>
        <p:spPr bwMode="auto">
          <a:xfrm>
            <a:off x="755650" y="2435225"/>
            <a:ext cx="8653463" cy="1211263"/>
          </a:xfrm>
          <a:prstGeom prst="rect">
            <a:avLst/>
          </a:prstGeom>
          <a:noFill/>
          <a:ln>
            <a:noFill/>
          </a:ln>
          <a:effectLst/>
        </p:spPr>
        <p:txBody>
          <a:bodyPr lIns="100794" tIns="50397" rIns="100794" bIns="50397">
            <a:spAutoFit/>
          </a:bodyPr>
          <a:lstStyle>
            <a:lvl1pPr defTabSz="495300">
              <a:defRPr>
                <a:solidFill>
                  <a:srgbClr val="000000"/>
                </a:solidFill>
                <a:latin typeface="Arial" panose="020B0604020202020204" pitchFamily="34" charset="0"/>
              </a:defRPr>
            </a:lvl1pPr>
            <a:lvl2pPr marL="471488" indent="-238125" defTabSz="495300">
              <a:defRPr>
                <a:solidFill>
                  <a:srgbClr val="000000"/>
                </a:solidFill>
                <a:latin typeface="Arial" panose="020B0604020202020204" pitchFamily="34" charset="0"/>
              </a:defRPr>
            </a:lvl2pPr>
            <a:lvl3pPr marL="708025" indent="-233363" defTabSz="495300">
              <a:defRPr>
                <a:solidFill>
                  <a:srgbClr val="000000"/>
                </a:solidFill>
                <a:latin typeface="Arial" panose="020B0604020202020204" pitchFamily="34" charset="0"/>
              </a:defRPr>
            </a:lvl3pPr>
            <a:lvl4pPr marL="946150" indent="-233363" defTabSz="495300">
              <a:defRPr>
                <a:solidFill>
                  <a:srgbClr val="000000"/>
                </a:solidFill>
                <a:latin typeface="Arial" panose="020B0604020202020204" pitchFamily="34" charset="0"/>
              </a:defRPr>
            </a:lvl4pPr>
            <a:lvl5pPr marL="1184275" indent="-236538" defTabSz="495300">
              <a:defRPr>
                <a:solidFill>
                  <a:srgbClr val="000000"/>
                </a:solidFill>
                <a:latin typeface="Arial" panose="020B0604020202020204" pitchFamily="34" charset="0"/>
              </a:defRPr>
            </a:lvl5pPr>
            <a:lvl6pPr marL="16414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6pPr>
            <a:lvl7pPr marL="20986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7pPr>
            <a:lvl8pPr marL="25558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8pPr>
            <a:lvl9pPr marL="30130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9pPr>
          </a:lstStyle>
          <a:p>
            <a:pPr eaLnBrk="1" hangingPunct="1">
              <a:spcBef>
                <a:spcPct val="50000"/>
              </a:spcBef>
              <a:defRPr/>
            </a:pPr>
            <a:endParaRPr lang="pl-PL" altLang="pl-PL" sz="7300" b="1">
              <a:solidFill>
                <a:schemeClr val="tx1"/>
              </a:solidFill>
              <a:effectLst>
                <a:outerShdw blurRad="38100" dist="38100" dir="2700000" algn="tl">
                  <a:srgbClr val="C0C0C0"/>
                </a:outerShdw>
              </a:effectLst>
            </a:endParaRPr>
          </a:p>
        </p:txBody>
      </p:sp>
      <p:sp>
        <p:nvSpPr>
          <p:cNvPr id="5" name="pole tekstowe 5">
            <a:extLst>
              <a:ext uri="{FF2B5EF4-FFF2-40B4-BE49-F238E27FC236}">
                <a16:creationId xmlns:a16="http://schemas.microsoft.com/office/drawing/2014/main" id="{303E76C5-6977-4C98-8BA8-8ECFB999A650}"/>
              </a:ext>
            </a:extLst>
          </p:cNvPr>
          <p:cNvSpPr txBox="1">
            <a:spLocks noChangeArrowheads="1"/>
          </p:cNvSpPr>
          <p:nvPr/>
        </p:nvSpPr>
        <p:spPr bwMode="auto">
          <a:xfrm>
            <a:off x="472279" y="1102032"/>
            <a:ext cx="91360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chemeClr val="accent1"/>
              </a:buClr>
              <a:buSzPct val="80000"/>
              <a:buFontTx/>
              <a:buNone/>
            </a:pPr>
            <a:r>
              <a:rPr lang="pl-PL" altLang="pl-PL" sz="4000" b="1" dirty="0">
                <a:latin typeface="Gill Sans MT" panose="020B0502020104020203" pitchFamily="34" charset="-18"/>
              </a:rPr>
              <a:t>OCHRONA PRZECIWPOŻAROWA</a:t>
            </a:r>
            <a:endParaRPr lang="pl-PL" altLang="pl-PL" sz="4000" dirty="0">
              <a:latin typeface="Gill Sans MT" panose="020B0502020104020203" pitchFamily="34" charset="-18"/>
              <a:cs typeface="Arial" panose="020B0604020202020204" pitchFamily="34" charset="0"/>
            </a:endParaRPr>
          </a:p>
        </p:txBody>
      </p:sp>
      <p:sp>
        <p:nvSpPr>
          <p:cNvPr id="6" name="pole tekstowe 5">
            <a:extLst>
              <a:ext uri="{FF2B5EF4-FFF2-40B4-BE49-F238E27FC236}">
                <a16:creationId xmlns:a16="http://schemas.microsoft.com/office/drawing/2014/main" id="{E3235EF7-77B0-4E62-917D-BFD6EB04F605}"/>
              </a:ext>
            </a:extLst>
          </p:cNvPr>
          <p:cNvSpPr txBox="1"/>
          <p:nvPr/>
        </p:nvSpPr>
        <p:spPr>
          <a:xfrm>
            <a:off x="293688" y="188913"/>
            <a:ext cx="8816975" cy="461962"/>
          </a:xfrm>
          <a:prstGeom prst="rect">
            <a:avLst/>
          </a:prstGeom>
          <a:noFill/>
        </p:spPr>
        <p:txBody>
          <a:bodyPr>
            <a:spAutoFit/>
          </a:bodyPr>
          <a:lstStyle/>
          <a:p>
            <a:pPr>
              <a:defRPr/>
            </a:pPr>
            <a:r>
              <a:rPr lang="pl-PL" sz="2400" b="1" dirty="0">
                <a:solidFill>
                  <a:srgbClr val="00000A"/>
                </a:solidFill>
                <a:latin typeface="+mj-lt"/>
                <a:ea typeface="Times New Roman" panose="02020603050405020304" pitchFamily="18" charset="0"/>
                <a:cs typeface="Calibri" panose="020F0502020204030204" pitchFamily="34" charset="0"/>
              </a:rPr>
              <a:t>Audyt energetyczny</a:t>
            </a:r>
            <a:endParaRPr lang="pl-PL" sz="2400" b="1" dirty="0">
              <a:latin typeface="+mj-lt"/>
            </a:endParaRPr>
          </a:p>
        </p:txBody>
      </p:sp>
      <p:sp>
        <p:nvSpPr>
          <p:cNvPr id="7" name="pole tekstowe 6">
            <a:extLst>
              <a:ext uri="{FF2B5EF4-FFF2-40B4-BE49-F238E27FC236}">
                <a16:creationId xmlns:a16="http://schemas.microsoft.com/office/drawing/2014/main" id="{84FC31F2-B0B1-4BF4-978B-DE3F6E1A8AFE}"/>
              </a:ext>
            </a:extLst>
          </p:cNvPr>
          <p:cNvSpPr txBox="1">
            <a:spLocks noChangeArrowheads="1"/>
          </p:cNvSpPr>
          <p:nvPr/>
        </p:nvSpPr>
        <p:spPr bwMode="auto">
          <a:xfrm>
            <a:off x="4894262" y="5927725"/>
            <a:ext cx="5186363" cy="1631950"/>
          </a:xfrm>
          <a:prstGeom prst="rect">
            <a:avLst/>
          </a:prstGeom>
          <a:noFill/>
          <a:ln>
            <a:noFill/>
          </a:ln>
        </p:spPr>
        <p:txBody>
          <a:bodyPr>
            <a:spAutoFit/>
          </a:bodyPr>
          <a:lstStyle>
            <a:lvl1pPr>
              <a:defRPr sz="2400" b="1">
                <a:solidFill>
                  <a:schemeClr val="tx2"/>
                </a:solidFill>
                <a:latin typeface="Arial" panose="020B0604020202020204" pitchFamily="34" charset="0"/>
              </a:defRPr>
            </a:lvl1pPr>
            <a:lvl2pPr marL="742950" indent="-285750">
              <a:defRPr sz="2400" b="1">
                <a:solidFill>
                  <a:schemeClr val="tx2"/>
                </a:solidFill>
                <a:latin typeface="Arial" panose="020B0604020202020204" pitchFamily="34" charset="0"/>
              </a:defRPr>
            </a:lvl2pPr>
            <a:lvl3pPr marL="1143000" indent="-228600">
              <a:defRPr sz="2400" b="1">
                <a:solidFill>
                  <a:schemeClr val="tx2"/>
                </a:solidFill>
                <a:latin typeface="Arial" panose="020B0604020202020204" pitchFamily="34" charset="0"/>
              </a:defRPr>
            </a:lvl3pPr>
            <a:lvl4pPr marL="1600200" indent="-228600">
              <a:defRPr sz="2400" b="1">
                <a:solidFill>
                  <a:schemeClr val="tx2"/>
                </a:solidFill>
                <a:latin typeface="Arial" panose="020B0604020202020204" pitchFamily="34" charset="0"/>
              </a:defRPr>
            </a:lvl4pPr>
            <a:lvl5pPr marL="2057400" indent="-22860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r" eaLnBrk="1" hangingPunct="1">
              <a:defRPr/>
            </a:pPr>
            <a:r>
              <a:rPr lang="pl-PL" altLang="pl-PL" dirty="0">
                <a:solidFill>
                  <a:schemeClr val="tx1"/>
                </a:solidFill>
                <a:latin typeface="+mj-lt"/>
              </a:rPr>
              <a:t>Marek KURKOWSKI</a:t>
            </a:r>
          </a:p>
          <a:p>
            <a:pPr algn="r" eaLnBrk="1" hangingPunct="1">
              <a:defRPr/>
            </a:pPr>
            <a:endParaRPr lang="pl-PL" altLang="pl-PL" sz="1600" dirty="0">
              <a:solidFill>
                <a:schemeClr val="tx1"/>
              </a:solidFill>
              <a:latin typeface="+mj-lt"/>
            </a:endParaRPr>
          </a:p>
          <a:p>
            <a:pPr algn="r" eaLnBrk="1" hangingPunct="1">
              <a:defRPr/>
            </a:pPr>
            <a:r>
              <a:rPr lang="pl-PL" altLang="pl-PL" sz="2000" dirty="0">
                <a:solidFill>
                  <a:schemeClr val="tx1"/>
                </a:solidFill>
                <a:latin typeface="+mj-lt"/>
              </a:rPr>
              <a:t>POLITECHNIKA CZĘSTOCHOWSKA</a:t>
            </a:r>
          </a:p>
          <a:p>
            <a:pPr algn="r" eaLnBrk="1" hangingPunct="1">
              <a:defRPr/>
            </a:pPr>
            <a:r>
              <a:rPr lang="pl-PL" altLang="pl-PL" sz="2000" dirty="0">
                <a:solidFill>
                  <a:schemeClr val="tx1"/>
                </a:solidFill>
                <a:latin typeface="+mj-lt"/>
              </a:rPr>
              <a:t>WYDZIAŁ ELEKTRYCZNY</a:t>
            </a:r>
          </a:p>
          <a:p>
            <a:pPr algn="r" eaLnBrk="1" hangingPunct="1">
              <a:defRPr/>
            </a:pPr>
            <a:r>
              <a:rPr lang="pl-PL" altLang="pl-PL" sz="2000" dirty="0">
                <a:solidFill>
                  <a:schemeClr val="tx1"/>
                </a:solidFill>
                <a:latin typeface="+mj-lt"/>
              </a:rPr>
              <a:t>Częstochowa 2020 </a:t>
            </a:r>
          </a:p>
        </p:txBody>
      </p:sp>
      <p:sp>
        <p:nvSpPr>
          <p:cNvPr id="8" name="pole tekstowe 4">
            <a:extLst>
              <a:ext uri="{FF2B5EF4-FFF2-40B4-BE49-F238E27FC236}">
                <a16:creationId xmlns:a16="http://schemas.microsoft.com/office/drawing/2014/main" id="{97C22129-8E30-49B7-BC51-CF7113031CA5}"/>
              </a:ext>
            </a:extLst>
          </p:cNvPr>
          <p:cNvSpPr txBox="1">
            <a:spLocks noChangeArrowheads="1"/>
          </p:cNvSpPr>
          <p:nvPr/>
        </p:nvSpPr>
        <p:spPr bwMode="auto">
          <a:xfrm>
            <a:off x="150811" y="3052916"/>
            <a:ext cx="8842375" cy="923925"/>
          </a:xfrm>
          <a:prstGeom prst="rect">
            <a:avLst/>
          </a:prstGeom>
          <a:noFill/>
          <a:ln>
            <a:noFill/>
          </a:ln>
        </p:spPr>
        <p:txBody>
          <a:bodyPr>
            <a:spAutoFit/>
          </a:bodyPr>
          <a:lstStyle>
            <a:lvl1pPr>
              <a:defRPr sz="2400" b="1">
                <a:solidFill>
                  <a:schemeClr val="tx2"/>
                </a:solidFill>
                <a:latin typeface="Arial" panose="020B0604020202020204" pitchFamily="34" charset="0"/>
              </a:defRPr>
            </a:lvl1pPr>
            <a:lvl2pPr marL="742950" indent="-285750">
              <a:defRPr sz="2400" b="1">
                <a:solidFill>
                  <a:schemeClr val="tx2"/>
                </a:solidFill>
                <a:latin typeface="Arial" panose="020B0604020202020204" pitchFamily="34" charset="0"/>
              </a:defRPr>
            </a:lvl2pPr>
            <a:lvl3pPr marL="1143000" indent="-228600">
              <a:defRPr sz="2400" b="1">
                <a:solidFill>
                  <a:schemeClr val="tx2"/>
                </a:solidFill>
                <a:latin typeface="Arial" panose="020B0604020202020204" pitchFamily="34" charset="0"/>
              </a:defRPr>
            </a:lvl3pPr>
            <a:lvl4pPr marL="1600200" indent="-228600">
              <a:defRPr sz="2400" b="1">
                <a:solidFill>
                  <a:schemeClr val="tx2"/>
                </a:solidFill>
                <a:latin typeface="Arial" panose="020B0604020202020204" pitchFamily="34" charset="0"/>
              </a:defRPr>
            </a:lvl4pPr>
            <a:lvl5pPr marL="2057400" indent="-22860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ctr" eaLnBrk="1" hangingPunct="1">
              <a:defRPr/>
            </a:pPr>
            <a:r>
              <a:rPr lang="pl-PL" altLang="pl-PL" sz="1800" dirty="0">
                <a:solidFill>
                  <a:schemeClr val="tx1"/>
                </a:solidFill>
                <a:latin typeface="+mj-lt"/>
              </a:rPr>
              <a:t>Projekt finansowany w ramach programu Ministra Nauki i Szkolnictwa Wyższego pod nazwą „Regionalna Inicjatywa Doskonałości” w latach 2019-2022 nr projektu 020/RID/2018/19, kwota finansowania 12 000 000 PLN</a:t>
            </a:r>
          </a:p>
        </p:txBody>
      </p:sp>
      <p:pic>
        <p:nvPicPr>
          <p:cNvPr id="2" name="Dźwięk 1">
            <a:hlinkClick r:id="" action="ppaction://media"/>
            <a:extLst>
              <a:ext uri="{FF2B5EF4-FFF2-40B4-BE49-F238E27FC236}">
                <a16:creationId xmlns:a16="http://schemas.microsoft.com/office/drawing/2014/main" id="{ECE675ED-4CE0-4E3C-A1E9-0056C2F058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p:transition advTm="373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EC536FA2-22C9-4088-A240-D24FDD979054}"/>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pic>
        <p:nvPicPr>
          <p:cNvPr id="22531" name="Picture 13">
            <a:extLst>
              <a:ext uri="{FF2B5EF4-FFF2-40B4-BE49-F238E27FC236}">
                <a16:creationId xmlns:a16="http://schemas.microsoft.com/office/drawing/2014/main" id="{10F17F40-B573-404D-AC3B-602E16D02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0"/>
            <a:ext cx="6480175"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14">
            <a:extLst>
              <a:ext uri="{FF2B5EF4-FFF2-40B4-BE49-F238E27FC236}">
                <a16:creationId xmlns:a16="http://schemas.microsoft.com/office/drawing/2014/main" id="{5F82A9B9-BEAE-4EB7-BE26-7C38017B853F}"/>
              </a:ext>
            </a:extLst>
          </p:cNvPr>
          <p:cNvSpPr>
            <a:spLocks noChangeArrowheads="1"/>
          </p:cNvSpPr>
          <p:nvPr/>
        </p:nvSpPr>
        <p:spPr bwMode="auto">
          <a:xfrm>
            <a:off x="1079500" y="5938838"/>
            <a:ext cx="7388225" cy="939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16000"/>
              </a:lnSpc>
              <a:buClr>
                <a:srgbClr val="000000"/>
              </a:buClr>
              <a:buSzPct val="45000"/>
              <a:buFont typeface="Wingdings" panose="05000000000000000000" pitchFamily="2" charset="2"/>
              <a:buNone/>
            </a:pPr>
            <a:r>
              <a:rPr lang="en-GB" altLang="pl-PL" sz="2400" b="1">
                <a:solidFill>
                  <a:schemeClr val="tx1"/>
                </a:solidFill>
              </a:rPr>
              <a:t>Warianty montażu oddymiających wentylatorów osiowych w budynku </a:t>
            </a:r>
          </a:p>
        </p:txBody>
      </p:sp>
      <p:pic>
        <p:nvPicPr>
          <p:cNvPr id="2" name="Dźwięk 1">
            <a:hlinkClick r:id="" action="ppaction://media"/>
            <a:extLst>
              <a:ext uri="{FF2B5EF4-FFF2-40B4-BE49-F238E27FC236}">
                <a16:creationId xmlns:a16="http://schemas.microsoft.com/office/drawing/2014/main" id="{6ED66EA3-1C3F-4BA5-9C9E-9F3E518D43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750"/>
    </mc:Choice>
    <mc:Fallback>
      <p:transition spd="slow" advTm="6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300E6239-04D4-4BC8-8CB9-5BABFE4B468A}"/>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23555" name="Rectangle 3">
            <a:extLst>
              <a:ext uri="{FF2B5EF4-FFF2-40B4-BE49-F238E27FC236}">
                <a16:creationId xmlns:a16="http://schemas.microsoft.com/office/drawing/2014/main" id="{47EF4DD3-CE48-48FB-AE80-43103A95BA5E}"/>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23556" name="Rectangle 4">
            <a:extLst>
              <a:ext uri="{FF2B5EF4-FFF2-40B4-BE49-F238E27FC236}">
                <a16:creationId xmlns:a16="http://schemas.microsoft.com/office/drawing/2014/main" id="{52207F5D-4A65-4DE7-9D81-80C048DE5148}"/>
              </a:ext>
            </a:extLst>
          </p:cNvPr>
          <p:cNvSpPr>
            <a:spLocks noChangeArrowheads="1"/>
          </p:cNvSpPr>
          <p:nvPr/>
        </p:nvSpPr>
        <p:spPr bwMode="auto">
          <a:xfrm>
            <a:off x="0" y="2051050"/>
            <a:ext cx="10080625" cy="4359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a:lnSpc>
                <a:spcPct val="146000"/>
              </a:lnSpc>
              <a:buClr>
                <a:srgbClr val="000000"/>
              </a:buClr>
              <a:buSzPct val="45000"/>
              <a:buFont typeface="Wingdings" panose="05000000000000000000" pitchFamily="2" charset="2"/>
              <a:buNone/>
            </a:pPr>
            <a:r>
              <a:rPr lang="pl-PL" altLang="pl-PL" sz="2400" b="1">
                <a:solidFill>
                  <a:schemeClr val="tx1"/>
                </a:solidFill>
              </a:rPr>
              <a:t>Przykładowy scenariusz rozwoju zdarzeń w czasie pożaru</a:t>
            </a:r>
          </a:p>
          <a:p>
            <a:pPr algn="ctr" eaLnBrk="1">
              <a:lnSpc>
                <a:spcPct val="146000"/>
              </a:lnSpc>
              <a:buClr>
                <a:srgbClr val="000000"/>
              </a:buClr>
              <a:buSzPct val="45000"/>
              <a:buFont typeface="Wingdings" panose="05000000000000000000" pitchFamily="2" charset="2"/>
              <a:buNone/>
            </a:pPr>
            <a:r>
              <a:rPr lang="pl-PL" altLang="pl-PL" sz="2400" b="1">
                <a:solidFill>
                  <a:schemeClr val="tx1"/>
                </a:solidFill>
              </a:rPr>
              <a:t>pozwalający na:</a:t>
            </a:r>
          </a:p>
          <a:p>
            <a:pPr eaLnBrk="1">
              <a:lnSpc>
                <a:spcPct val="146000"/>
              </a:lnSpc>
              <a:buClr>
                <a:srgbClr val="000000"/>
              </a:buClr>
              <a:buSzPct val="45000"/>
              <a:buFont typeface="Wingdings" panose="05000000000000000000" pitchFamily="2" charset="2"/>
              <a:buNone/>
            </a:pPr>
            <a:r>
              <a:rPr lang="pl-PL" altLang="pl-PL" sz="2400" b="1">
                <a:solidFill>
                  <a:schemeClr val="tx1"/>
                </a:solidFill>
              </a:rPr>
              <a:t>• zabezpieczenie dróg ewakuacyjnych przed zadymieniem,</a:t>
            </a:r>
          </a:p>
          <a:p>
            <a:pPr eaLnBrk="1">
              <a:lnSpc>
                <a:spcPct val="146000"/>
              </a:lnSpc>
              <a:buClr>
                <a:srgbClr val="000000"/>
              </a:buClr>
              <a:buSzPct val="45000"/>
              <a:buFont typeface="Wingdings" panose="05000000000000000000" pitchFamily="2" charset="2"/>
              <a:buNone/>
            </a:pPr>
            <a:r>
              <a:rPr lang="pl-PL" altLang="pl-PL" sz="2400" b="1">
                <a:solidFill>
                  <a:schemeClr val="tx1"/>
                </a:solidFill>
              </a:rPr>
              <a:t>• bezpieczną ewakuację ze strefy objętej pożarem,</a:t>
            </a:r>
          </a:p>
          <a:p>
            <a:pPr eaLnBrk="1">
              <a:lnSpc>
                <a:spcPct val="146000"/>
              </a:lnSpc>
              <a:buClr>
                <a:srgbClr val="000000"/>
              </a:buClr>
              <a:buSzPct val="45000"/>
              <a:buFont typeface="Wingdings" panose="05000000000000000000" pitchFamily="2" charset="2"/>
              <a:buNone/>
            </a:pPr>
            <a:r>
              <a:rPr lang="pl-PL" altLang="pl-PL" sz="2400" b="1">
                <a:solidFill>
                  <a:schemeClr val="tx1"/>
                </a:solidFill>
              </a:rPr>
              <a:t>• ograniczenie ryzyka wystąpienia paniki wśród ludzi znajdujących się w pozostałych strefach pożarowych,</a:t>
            </a:r>
          </a:p>
          <a:p>
            <a:pPr eaLnBrk="1">
              <a:lnSpc>
                <a:spcPct val="146000"/>
              </a:lnSpc>
              <a:buClr>
                <a:srgbClr val="000000"/>
              </a:buClr>
              <a:buSzPct val="45000"/>
              <a:buFont typeface="Wingdings" panose="05000000000000000000" pitchFamily="2" charset="2"/>
              <a:buNone/>
            </a:pPr>
            <a:r>
              <a:rPr lang="pl-PL" altLang="pl-PL" sz="2400" b="1">
                <a:solidFill>
                  <a:schemeClr val="tx1"/>
                </a:solidFill>
              </a:rPr>
              <a:t>• umożliwienie przeprowadzenia skutecznej i bezpiecznej akcji ratowniczo-gaśniczej.</a:t>
            </a:r>
          </a:p>
        </p:txBody>
      </p:sp>
      <p:pic>
        <p:nvPicPr>
          <p:cNvPr id="2" name="Dźwięk 1">
            <a:hlinkClick r:id="" action="ppaction://media"/>
            <a:extLst>
              <a:ext uri="{FF2B5EF4-FFF2-40B4-BE49-F238E27FC236}">
                <a16:creationId xmlns:a16="http://schemas.microsoft.com/office/drawing/2014/main" id="{E085FA6D-58AA-42E6-9955-B0C46E4AC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p:transition advTm="53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B2E3A4A9-5130-4979-A3B2-D0DF82DDF06D}"/>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25603" name="Rectangle 3">
            <a:extLst>
              <a:ext uri="{FF2B5EF4-FFF2-40B4-BE49-F238E27FC236}">
                <a16:creationId xmlns:a16="http://schemas.microsoft.com/office/drawing/2014/main" id="{EA697BCD-5624-402A-8FAA-DBFB317B6CCE}"/>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25604" name="Picture 5">
            <a:extLst>
              <a:ext uri="{FF2B5EF4-FFF2-40B4-BE49-F238E27FC236}">
                <a16:creationId xmlns:a16="http://schemas.microsoft.com/office/drawing/2014/main" id="{B12546BF-B0A2-4AE2-8AF3-4D7271C31C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1476375"/>
            <a:ext cx="9432925" cy="685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6">
            <a:extLst>
              <a:ext uri="{FF2B5EF4-FFF2-40B4-BE49-F238E27FC236}">
                <a16:creationId xmlns:a16="http://schemas.microsoft.com/office/drawing/2014/main" id="{20FD1C5F-2388-4F8A-82F0-631458993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2916238"/>
            <a:ext cx="9750425" cy="3159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9FE2810C-56F0-4235-B740-5536A5D7A2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p:transition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412265C8-2D4F-45BE-AAC6-E0C9A2E0EF89}"/>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27651" name="Rectangle 3">
            <a:extLst>
              <a:ext uri="{FF2B5EF4-FFF2-40B4-BE49-F238E27FC236}">
                <a16:creationId xmlns:a16="http://schemas.microsoft.com/office/drawing/2014/main" id="{96828633-8A93-4F1D-A171-AC8F657EC42F}"/>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27652" name="Picture 4">
            <a:extLst>
              <a:ext uri="{FF2B5EF4-FFF2-40B4-BE49-F238E27FC236}">
                <a16:creationId xmlns:a16="http://schemas.microsoft.com/office/drawing/2014/main" id="{1A996A8C-58C3-40BC-BE8A-A5F3711EA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1476375"/>
            <a:ext cx="9432925" cy="685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a:extLst>
              <a:ext uri="{FF2B5EF4-FFF2-40B4-BE49-F238E27FC236}">
                <a16:creationId xmlns:a16="http://schemas.microsoft.com/office/drawing/2014/main" id="{00CC40FC-138E-4B04-BAFC-C18C572E5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2484438"/>
            <a:ext cx="9750425" cy="39719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F8FCA3E3-FB47-4C29-A4FE-006EAF57C1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p:transition advTm="214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6F2571DA-29B6-48CE-8328-078EFABAFDD5}"/>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29699" name="Rectangle 3">
            <a:extLst>
              <a:ext uri="{FF2B5EF4-FFF2-40B4-BE49-F238E27FC236}">
                <a16:creationId xmlns:a16="http://schemas.microsoft.com/office/drawing/2014/main" id="{A36CA0BB-6224-4986-9DBD-DE2341580992}"/>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29700" name="Picture 4">
            <a:extLst>
              <a:ext uri="{FF2B5EF4-FFF2-40B4-BE49-F238E27FC236}">
                <a16:creationId xmlns:a16="http://schemas.microsoft.com/office/drawing/2014/main" id="{0000D3F0-DF39-48D2-B379-D7EC4AA89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1403350"/>
            <a:ext cx="9432925" cy="685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a:extLst>
              <a:ext uri="{FF2B5EF4-FFF2-40B4-BE49-F238E27FC236}">
                <a16:creationId xmlns:a16="http://schemas.microsoft.com/office/drawing/2014/main" id="{AA06FEB5-F6A5-4D29-A36D-DBDACAF4B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8" y="1979613"/>
            <a:ext cx="9799637" cy="51895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688EDC8C-499E-4238-B3EE-C017D695DA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p:transition advTm="595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7FFCD0EA-571F-4B48-995C-0ED8947E1460}"/>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31747" name="Rectangle 3">
            <a:extLst>
              <a:ext uri="{FF2B5EF4-FFF2-40B4-BE49-F238E27FC236}">
                <a16:creationId xmlns:a16="http://schemas.microsoft.com/office/drawing/2014/main" id="{2194EE36-C46A-4429-8B6E-CEC03B9BC2C1}"/>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31748" name="Picture 4">
            <a:extLst>
              <a:ext uri="{FF2B5EF4-FFF2-40B4-BE49-F238E27FC236}">
                <a16:creationId xmlns:a16="http://schemas.microsoft.com/office/drawing/2014/main" id="{1BA0313C-D6C2-4D58-9F67-3F16B0BBD0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7775" y="0"/>
            <a:ext cx="6292850" cy="7391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Rectangle 5">
            <a:extLst>
              <a:ext uri="{FF2B5EF4-FFF2-40B4-BE49-F238E27FC236}">
                <a16:creationId xmlns:a16="http://schemas.microsoft.com/office/drawing/2014/main" id="{CC823BDC-790E-4471-B220-6880E529F161}"/>
              </a:ext>
            </a:extLst>
          </p:cNvPr>
          <p:cNvSpPr>
            <a:spLocks noChangeArrowheads="1"/>
          </p:cNvSpPr>
          <p:nvPr/>
        </p:nvSpPr>
        <p:spPr bwMode="auto">
          <a:xfrm>
            <a:off x="215900" y="1692275"/>
            <a:ext cx="3455988" cy="52911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76000"/>
              </a:lnSpc>
              <a:buClr>
                <a:srgbClr val="000000"/>
              </a:buClr>
              <a:buSzPct val="45000"/>
              <a:buFont typeface="Wingdings" panose="05000000000000000000" pitchFamily="2" charset="2"/>
              <a:buNone/>
            </a:pPr>
            <a:r>
              <a:rPr lang="pl-PL" altLang="pl-PL" b="1">
                <a:solidFill>
                  <a:schemeClr val="tx1"/>
                </a:solidFill>
              </a:rPr>
              <a:t>1 przeciwpożarowe klapy żaluzjowe – odcinające</a:t>
            </a:r>
          </a:p>
          <a:p>
            <a:pPr eaLnBrk="1">
              <a:lnSpc>
                <a:spcPct val="76000"/>
              </a:lnSpc>
              <a:buClr>
                <a:srgbClr val="000000"/>
              </a:buClr>
              <a:buSzPct val="45000"/>
              <a:buFont typeface="Wingdings" panose="05000000000000000000" pitchFamily="2" charset="2"/>
              <a:buNone/>
            </a:pPr>
            <a:endParaRPr lang="pl-PL" altLang="pl-PL" b="1">
              <a:solidFill>
                <a:schemeClr val="tx1"/>
              </a:solidFill>
            </a:endParaRPr>
          </a:p>
          <a:p>
            <a:pPr eaLnBrk="1">
              <a:lnSpc>
                <a:spcPct val="76000"/>
              </a:lnSpc>
              <a:buClr>
                <a:srgbClr val="000000"/>
              </a:buClr>
              <a:buSzPct val="45000"/>
              <a:buFont typeface="Wingdings" panose="05000000000000000000" pitchFamily="2" charset="2"/>
              <a:buNone/>
            </a:pPr>
            <a:r>
              <a:rPr lang="pl-PL" altLang="pl-PL" b="1">
                <a:solidFill>
                  <a:schemeClr val="tx1"/>
                </a:solidFill>
              </a:rPr>
              <a:t>2 przeciwpożarowe klapy transferowe</a:t>
            </a:r>
          </a:p>
          <a:p>
            <a:pPr eaLnBrk="1">
              <a:lnSpc>
                <a:spcPct val="76000"/>
              </a:lnSpc>
              <a:buClr>
                <a:srgbClr val="000000"/>
              </a:buClr>
              <a:buSzPct val="45000"/>
              <a:buFont typeface="Wingdings" panose="05000000000000000000" pitchFamily="2" charset="2"/>
              <a:buNone/>
            </a:pPr>
            <a:endParaRPr lang="pl-PL" altLang="pl-PL" b="1">
              <a:solidFill>
                <a:schemeClr val="tx1"/>
              </a:solidFill>
            </a:endParaRPr>
          </a:p>
          <a:p>
            <a:pPr eaLnBrk="1">
              <a:lnSpc>
                <a:spcPct val="76000"/>
              </a:lnSpc>
              <a:buClr>
                <a:srgbClr val="000000"/>
              </a:buClr>
              <a:buSzPct val="45000"/>
              <a:buFont typeface="Wingdings" panose="05000000000000000000" pitchFamily="2" charset="2"/>
              <a:buNone/>
            </a:pPr>
            <a:r>
              <a:rPr lang="pl-PL" altLang="pl-PL" b="1">
                <a:solidFill>
                  <a:schemeClr val="tx1"/>
                </a:solidFill>
              </a:rPr>
              <a:t>3 osiowe wentylatory oddymiające</a:t>
            </a:r>
          </a:p>
          <a:p>
            <a:pPr eaLnBrk="1">
              <a:lnSpc>
                <a:spcPct val="76000"/>
              </a:lnSpc>
              <a:buClr>
                <a:srgbClr val="000000"/>
              </a:buClr>
              <a:buSzPct val="45000"/>
              <a:buFont typeface="Wingdings" panose="05000000000000000000" pitchFamily="2" charset="2"/>
              <a:buNone/>
            </a:pPr>
            <a:endParaRPr lang="pl-PL" altLang="pl-PL" b="1">
              <a:solidFill>
                <a:schemeClr val="tx1"/>
              </a:solidFill>
            </a:endParaRPr>
          </a:p>
          <a:p>
            <a:pPr eaLnBrk="1">
              <a:lnSpc>
                <a:spcPct val="76000"/>
              </a:lnSpc>
              <a:buClr>
                <a:srgbClr val="000000"/>
              </a:buClr>
              <a:buSzPct val="45000"/>
              <a:buFont typeface="Wingdings" panose="05000000000000000000" pitchFamily="2" charset="2"/>
              <a:buNone/>
            </a:pPr>
            <a:r>
              <a:rPr lang="pl-PL" altLang="pl-PL" b="1">
                <a:solidFill>
                  <a:schemeClr val="tx1"/>
                </a:solidFill>
              </a:rPr>
              <a:t>4 przeciwpożarowe klapy jednopłaszczyznowe - odcinające i oddymiające</a:t>
            </a:r>
          </a:p>
          <a:p>
            <a:pPr eaLnBrk="1">
              <a:lnSpc>
                <a:spcPct val="76000"/>
              </a:lnSpc>
              <a:buClr>
                <a:srgbClr val="000000"/>
              </a:buClr>
              <a:buSzPct val="45000"/>
              <a:buFont typeface="Wingdings" panose="05000000000000000000" pitchFamily="2" charset="2"/>
              <a:buNone/>
            </a:pPr>
            <a:endParaRPr lang="pl-PL" altLang="pl-PL" b="1">
              <a:solidFill>
                <a:schemeClr val="tx1"/>
              </a:solidFill>
            </a:endParaRPr>
          </a:p>
          <a:p>
            <a:pPr eaLnBrk="1">
              <a:lnSpc>
                <a:spcPct val="76000"/>
              </a:lnSpc>
              <a:buClr>
                <a:srgbClr val="000000"/>
              </a:buClr>
              <a:buSzPct val="45000"/>
              <a:buFont typeface="Wingdings" panose="05000000000000000000" pitchFamily="2" charset="2"/>
              <a:buNone/>
            </a:pPr>
            <a:r>
              <a:rPr lang="pl-PL" altLang="pl-PL" b="1">
                <a:solidFill>
                  <a:schemeClr val="tx1"/>
                </a:solidFill>
              </a:rPr>
              <a:t>5 klapy nadciśnieniowe – upustowe</a:t>
            </a:r>
          </a:p>
          <a:p>
            <a:pPr eaLnBrk="1">
              <a:lnSpc>
                <a:spcPct val="76000"/>
              </a:lnSpc>
              <a:buClr>
                <a:srgbClr val="000000"/>
              </a:buClr>
              <a:buSzPct val="45000"/>
              <a:buFont typeface="Wingdings" panose="05000000000000000000" pitchFamily="2" charset="2"/>
              <a:buNone/>
            </a:pPr>
            <a:endParaRPr lang="pl-PL" altLang="pl-PL" b="1">
              <a:solidFill>
                <a:schemeClr val="tx1"/>
              </a:solidFill>
            </a:endParaRPr>
          </a:p>
          <a:p>
            <a:pPr eaLnBrk="1">
              <a:lnSpc>
                <a:spcPct val="76000"/>
              </a:lnSpc>
              <a:buClr>
                <a:srgbClr val="000000"/>
              </a:buClr>
              <a:buSzPct val="45000"/>
              <a:buFont typeface="Wingdings" panose="05000000000000000000" pitchFamily="2" charset="2"/>
              <a:buNone/>
            </a:pPr>
            <a:r>
              <a:rPr lang="pl-PL" altLang="pl-PL" b="1">
                <a:solidFill>
                  <a:schemeClr val="tx1"/>
                </a:solidFill>
              </a:rPr>
              <a:t>6 osiowe wentylatory nawiewno-wyciągowe</a:t>
            </a:r>
          </a:p>
          <a:p>
            <a:pPr eaLnBrk="1">
              <a:lnSpc>
                <a:spcPct val="76000"/>
              </a:lnSpc>
              <a:buClr>
                <a:srgbClr val="000000"/>
              </a:buClr>
              <a:buSzPct val="45000"/>
              <a:buFont typeface="Wingdings" panose="05000000000000000000" pitchFamily="2" charset="2"/>
              <a:buNone/>
            </a:pPr>
            <a:endParaRPr lang="pl-PL" altLang="pl-PL" b="1">
              <a:solidFill>
                <a:schemeClr val="tx1"/>
              </a:solidFill>
            </a:endParaRPr>
          </a:p>
          <a:p>
            <a:pPr eaLnBrk="1">
              <a:lnSpc>
                <a:spcPct val="76000"/>
              </a:lnSpc>
              <a:buClr>
                <a:srgbClr val="000000"/>
              </a:buClr>
              <a:buSzPct val="45000"/>
              <a:buFont typeface="Wingdings" panose="05000000000000000000" pitchFamily="2" charset="2"/>
              <a:buNone/>
            </a:pPr>
            <a:r>
              <a:rPr lang="pl-PL" altLang="pl-PL" b="1">
                <a:solidFill>
                  <a:schemeClr val="tx1"/>
                </a:solidFill>
              </a:rPr>
              <a:t>7 przeciwpożarowe klapy oddymiające, drzwiowe</a:t>
            </a:r>
          </a:p>
          <a:p>
            <a:pPr eaLnBrk="1">
              <a:lnSpc>
                <a:spcPct val="76000"/>
              </a:lnSpc>
              <a:buClr>
                <a:srgbClr val="000000"/>
              </a:buClr>
              <a:buSzPct val="45000"/>
              <a:buFont typeface="Wingdings" panose="05000000000000000000" pitchFamily="2" charset="2"/>
              <a:buNone/>
            </a:pPr>
            <a:endParaRPr lang="pl-PL" altLang="pl-PL" b="1">
              <a:solidFill>
                <a:schemeClr val="tx1"/>
              </a:solidFill>
            </a:endParaRPr>
          </a:p>
          <a:p>
            <a:pPr eaLnBrk="1">
              <a:lnSpc>
                <a:spcPct val="76000"/>
              </a:lnSpc>
              <a:buClr>
                <a:srgbClr val="000000"/>
              </a:buClr>
              <a:buSzPct val="45000"/>
              <a:buFont typeface="Wingdings" panose="05000000000000000000" pitchFamily="2" charset="2"/>
              <a:buNone/>
            </a:pPr>
            <a:r>
              <a:rPr lang="pl-PL" altLang="pl-PL" b="1">
                <a:solidFill>
                  <a:schemeClr val="tx1"/>
                </a:solidFill>
              </a:rPr>
              <a:t>8 przeciwpożarowe klapy </a:t>
            </a:r>
          </a:p>
          <a:p>
            <a:pPr eaLnBrk="1">
              <a:lnSpc>
                <a:spcPct val="76000"/>
              </a:lnSpc>
              <a:buClr>
                <a:srgbClr val="000000"/>
              </a:buClr>
              <a:buSzPct val="45000"/>
              <a:buFont typeface="Wingdings" panose="05000000000000000000" pitchFamily="2" charset="2"/>
              <a:buNone/>
            </a:pPr>
            <a:r>
              <a:rPr lang="pl-PL" altLang="pl-PL" b="1">
                <a:solidFill>
                  <a:schemeClr val="tx1"/>
                </a:solidFill>
              </a:rPr>
              <a:t>jednopłaszczyznowe - odcinające i oddymiające</a:t>
            </a:r>
          </a:p>
        </p:txBody>
      </p:sp>
      <p:graphicFrame>
        <p:nvGraphicFramePr>
          <p:cNvPr id="31750" name="Object 6">
            <a:extLst>
              <a:ext uri="{FF2B5EF4-FFF2-40B4-BE49-F238E27FC236}">
                <a16:creationId xmlns:a16="http://schemas.microsoft.com/office/drawing/2014/main" id="{7B43E4B8-BFA5-44E4-9670-F47D730C1283}"/>
              </a:ext>
            </a:extLst>
          </p:cNvPr>
          <p:cNvGraphicFramePr>
            <a:graphicFrameLocks noChangeAspect="1"/>
          </p:cNvGraphicFramePr>
          <p:nvPr/>
        </p:nvGraphicFramePr>
        <p:xfrm>
          <a:off x="3816350" y="900113"/>
          <a:ext cx="6264275" cy="360362"/>
        </p:xfrm>
        <a:graphic>
          <a:graphicData uri="http://schemas.openxmlformats.org/presentationml/2006/ole">
            <mc:AlternateContent xmlns:mc="http://schemas.openxmlformats.org/markup-compatibility/2006">
              <mc:Choice xmlns:v="urn:schemas-microsoft-com:vml" Requires="v">
                <p:oleObj name="Obraz - mapa bitowa" r:id="rId6" imgW="4142857" imgH="237969" progId="Paint.Picture">
                  <p:embed/>
                </p:oleObj>
              </mc:Choice>
              <mc:Fallback>
                <p:oleObj name="Obraz - mapa bitowa" r:id="rId6" imgW="4142857" imgH="237969"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6350" y="900113"/>
                        <a:ext cx="6264275"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1" name="Object 11">
            <a:extLst>
              <a:ext uri="{FF2B5EF4-FFF2-40B4-BE49-F238E27FC236}">
                <a16:creationId xmlns:a16="http://schemas.microsoft.com/office/drawing/2014/main" id="{4DACDDCA-FB32-416E-9271-693818DCA15D}"/>
              </a:ext>
            </a:extLst>
          </p:cNvPr>
          <p:cNvGraphicFramePr>
            <a:graphicFrameLocks noChangeAspect="1"/>
          </p:cNvGraphicFramePr>
          <p:nvPr/>
        </p:nvGraphicFramePr>
        <p:xfrm>
          <a:off x="3803650" y="5867400"/>
          <a:ext cx="6276975" cy="571500"/>
        </p:xfrm>
        <a:graphic>
          <a:graphicData uri="http://schemas.openxmlformats.org/presentationml/2006/ole">
            <mc:AlternateContent xmlns:mc="http://schemas.openxmlformats.org/markup-compatibility/2006">
              <mc:Choice xmlns:v="urn:schemas-microsoft-com:vml" Requires="v">
                <p:oleObj name="Obraz - mapa bitowa" r:id="rId8" imgW="4638095" imgH="438095" progId="Paint.Picture">
                  <p:embed/>
                </p:oleObj>
              </mc:Choice>
              <mc:Fallback>
                <p:oleObj name="Obraz - mapa bitowa" r:id="rId8" imgW="4638095" imgH="438095" progId="Paint.Picture">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3650" y="5867400"/>
                        <a:ext cx="627697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Dźwięk 1">
            <a:hlinkClick r:id="" action="ppaction://media"/>
            <a:extLst>
              <a:ext uri="{FF2B5EF4-FFF2-40B4-BE49-F238E27FC236}">
                <a16:creationId xmlns:a16="http://schemas.microsoft.com/office/drawing/2014/main" id="{BB2D6F6E-A3C5-4C42-B11E-410AA2EC439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58325" y="6937375"/>
            <a:ext cx="406400" cy="406400"/>
          </a:xfrm>
          <a:prstGeom prst="rect">
            <a:avLst/>
          </a:prstGeom>
        </p:spPr>
      </p:pic>
    </p:spTree>
  </p:cSld>
  <p:clrMapOvr>
    <a:masterClrMapping/>
  </p:clrMapOvr>
  <p:transition advTm="119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9BE928AA-598A-4450-8F2E-08B7039766F0}"/>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33795" name="Rectangle 3">
            <a:extLst>
              <a:ext uri="{FF2B5EF4-FFF2-40B4-BE49-F238E27FC236}">
                <a16:creationId xmlns:a16="http://schemas.microsoft.com/office/drawing/2014/main" id="{EE54BF03-D43D-4E9C-B5DC-09457272C6CA}"/>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33796" name="Rectangle 4">
            <a:extLst>
              <a:ext uri="{FF2B5EF4-FFF2-40B4-BE49-F238E27FC236}">
                <a16:creationId xmlns:a16="http://schemas.microsoft.com/office/drawing/2014/main" id="{08CED18D-A8AC-4AA5-ADB6-4C58BC811F4C}"/>
              </a:ext>
            </a:extLst>
          </p:cNvPr>
          <p:cNvSpPr>
            <a:spLocks noChangeArrowheads="1"/>
          </p:cNvSpPr>
          <p:nvPr/>
        </p:nvSpPr>
        <p:spPr bwMode="auto">
          <a:xfrm>
            <a:off x="4824413" y="539750"/>
            <a:ext cx="5038725" cy="855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76000"/>
              </a:lnSpc>
              <a:buClr>
                <a:srgbClr val="000000"/>
              </a:buClr>
              <a:buSzPct val="45000"/>
              <a:buFont typeface="Wingdings" panose="05000000000000000000" pitchFamily="2" charset="2"/>
              <a:buNone/>
            </a:pPr>
            <a:r>
              <a:rPr lang="pl-PL" altLang="pl-PL" sz="2400" b="1">
                <a:solidFill>
                  <a:schemeClr val="tx1"/>
                </a:solidFill>
              </a:rPr>
              <a:t>1 przeciwpożarowe klapy żaluzjowe – odcinające</a:t>
            </a:r>
          </a:p>
          <a:p>
            <a:pPr eaLnBrk="1">
              <a:lnSpc>
                <a:spcPct val="76000"/>
              </a:lnSpc>
              <a:buClr>
                <a:srgbClr val="000000"/>
              </a:buClr>
              <a:buSzPct val="45000"/>
              <a:buFont typeface="Wingdings" panose="05000000000000000000" pitchFamily="2" charset="2"/>
              <a:buNone/>
            </a:pPr>
            <a:endParaRPr lang="pl-PL" altLang="pl-PL" b="1">
              <a:solidFill>
                <a:schemeClr val="tx1"/>
              </a:solidFill>
            </a:endParaRPr>
          </a:p>
        </p:txBody>
      </p:sp>
      <p:pic>
        <p:nvPicPr>
          <p:cNvPr id="33797" name="Picture 7">
            <a:extLst>
              <a:ext uri="{FF2B5EF4-FFF2-40B4-BE49-F238E27FC236}">
                <a16:creationId xmlns:a16="http://schemas.microsoft.com/office/drawing/2014/main" id="{115C5DAB-5FDB-4529-9E34-59BBAA113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513" y="1619250"/>
            <a:ext cx="5021262" cy="3794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Rectangle 9">
            <a:extLst>
              <a:ext uri="{FF2B5EF4-FFF2-40B4-BE49-F238E27FC236}">
                <a16:creationId xmlns:a16="http://schemas.microsoft.com/office/drawing/2014/main" id="{95E77ED8-FD87-4E75-90D8-ED421F4C1C77}"/>
              </a:ext>
            </a:extLst>
          </p:cNvPr>
          <p:cNvSpPr>
            <a:spLocks noChangeArrowheads="1"/>
          </p:cNvSpPr>
          <p:nvPr/>
        </p:nvSpPr>
        <p:spPr bwMode="auto">
          <a:xfrm>
            <a:off x="287338" y="5508625"/>
            <a:ext cx="9577387" cy="9255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a:lnSpc>
                <a:spcPct val="76000"/>
              </a:lnSpc>
              <a:buClr>
                <a:srgbClr val="000000"/>
              </a:buClr>
              <a:buSzPct val="45000"/>
              <a:buFont typeface="Wingdings" panose="05000000000000000000" pitchFamily="2" charset="2"/>
              <a:buNone/>
            </a:pPr>
            <a:r>
              <a:rPr lang="pl-PL" altLang="pl-PL" sz="2400" b="1">
                <a:solidFill>
                  <a:schemeClr val="tx1"/>
                </a:solidFill>
              </a:rPr>
              <a:t>Klapy przeciwpożarowe są przeznaczone do oddzielenia strefy zagrożonej pożarem od reszty budynku oraz zapewnienia właściwych warunków ewakuacji</a:t>
            </a:r>
            <a:endParaRPr lang="pl-PL" altLang="pl-PL" sz="2400">
              <a:solidFill>
                <a:schemeClr val="tx1"/>
              </a:solidFill>
            </a:endParaRPr>
          </a:p>
        </p:txBody>
      </p:sp>
      <p:pic>
        <p:nvPicPr>
          <p:cNvPr id="2" name="Dźwięk 1">
            <a:hlinkClick r:id="" action="ppaction://media"/>
            <a:extLst>
              <a:ext uri="{FF2B5EF4-FFF2-40B4-BE49-F238E27FC236}">
                <a16:creationId xmlns:a16="http://schemas.microsoft.com/office/drawing/2014/main" id="{D917AB09-FEEA-47FC-97F6-1890E9A4C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325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FEC10FFF-4CE4-4F15-9E60-D5772CE54285}"/>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35843" name="Rectangle 3">
            <a:extLst>
              <a:ext uri="{FF2B5EF4-FFF2-40B4-BE49-F238E27FC236}">
                <a16:creationId xmlns:a16="http://schemas.microsoft.com/office/drawing/2014/main" id="{4E09D806-6043-486E-B7B4-0618917A7BEC}"/>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35844" name="Rectangle 4">
            <a:extLst>
              <a:ext uri="{FF2B5EF4-FFF2-40B4-BE49-F238E27FC236}">
                <a16:creationId xmlns:a16="http://schemas.microsoft.com/office/drawing/2014/main" id="{0FE3C28B-5A9C-4581-BD2A-5F3E5BBB92D0}"/>
              </a:ext>
            </a:extLst>
          </p:cNvPr>
          <p:cNvSpPr>
            <a:spLocks noChangeArrowheads="1"/>
          </p:cNvSpPr>
          <p:nvPr/>
        </p:nvSpPr>
        <p:spPr bwMode="auto">
          <a:xfrm>
            <a:off x="3960813" y="539750"/>
            <a:ext cx="5903912" cy="369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76000"/>
              </a:lnSpc>
              <a:buClr>
                <a:srgbClr val="000000"/>
              </a:buClr>
              <a:buSzPct val="45000"/>
              <a:buFont typeface="Wingdings" panose="05000000000000000000" pitchFamily="2" charset="2"/>
              <a:buNone/>
            </a:pPr>
            <a:r>
              <a:rPr lang="pl-PL" altLang="pl-PL" sz="2400" b="1">
                <a:solidFill>
                  <a:schemeClr val="tx1"/>
                </a:solidFill>
              </a:rPr>
              <a:t>2 przeciwpożarowe klapy transferowe</a:t>
            </a:r>
          </a:p>
        </p:txBody>
      </p:sp>
      <p:pic>
        <p:nvPicPr>
          <p:cNvPr id="35845" name="Picture 5">
            <a:extLst>
              <a:ext uri="{FF2B5EF4-FFF2-40B4-BE49-F238E27FC236}">
                <a16:creationId xmlns:a16="http://schemas.microsoft.com/office/drawing/2014/main" id="{C080779B-BC0E-4697-A30E-271D618729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92275"/>
            <a:ext cx="10106025" cy="29829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Rectangle 7">
            <a:extLst>
              <a:ext uri="{FF2B5EF4-FFF2-40B4-BE49-F238E27FC236}">
                <a16:creationId xmlns:a16="http://schemas.microsoft.com/office/drawing/2014/main" id="{A1B518DF-C0EA-4DC8-8841-66FED50BEDB2}"/>
              </a:ext>
            </a:extLst>
          </p:cNvPr>
          <p:cNvSpPr>
            <a:spLocks noChangeArrowheads="1"/>
          </p:cNvSpPr>
          <p:nvPr/>
        </p:nvSpPr>
        <p:spPr bwMode="auto">
          <a:xfrm>
            <a:off x="503238" y="4787900"/>
            <a:ext cx="9361487" cy="1933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a:lnSpc>
                <a:spcPct val="126000"/>
              </a:lnSpc>
              <a:buClr>
                <a:srgbClr val="000000"/>
              </a:buClr>
              <a:buSzPct val="45000"/>
              <a:buFont typeface="Wingdings" panose="05000000000000000000" pitchFamily="2" charset="2"/>
              <a:buNone/>
            </a:pPr>
            <a:r>
              <a:rPr lang="pl-PL" altLang="pl-PL" sz="2400" b="1">
                <a:solidFill>
                  <a:schemeClr val="tx1"/>
                </a:solidFill>
              </a:rPr>
              <a:t>Klapy przeciwpożarowe są przeznaczone do transferu (przepływu) powietrza przez przegrody budowlane oraz oddzielenia strefy zagrożonej pożarem od reszty budynku i zapewnienia właściwych warunków ewakuacji</a:t>
            </a:r>
          </a:p>
        </p:txBody>
      </p:sp>
      <p:pic>
        <p:nvPicPr>
          <p:cNvPr id="2" name="Dźwięk 1">
            <a:hlinkClick r:id="" action="ppaction://media"/>
            <a:extLst>
              <a:ext uri="{FF2B5EF4-FFF2-40B4-BE49-F238E27FC236}">
                <a16:creationId xmlns:a16="http://schemas.microsoft.com/office/drawing/2014/main" id="{842307D2-4DC0-440E-94FE-D25D28936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42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407DB936-670E-46F1-A8E3-A7228B0063BB}"/>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37891" name="Rectangle 3">
            <a:extLst>
              <a:ext uri="{FF2B5EF4-FFF2-40B4-BE49-F238E27FC236}">
                <a16:creationId xmlns:a16="http://schemas.microsoft.com/office/drawing/2014/main" id="{14597AE3-4D05-48C3-BA1B-1769D39C2198}"/>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37892" name="Rectangle 4">
            <a:extLst>
              <a:ext uri="{FF2B5EF4-FFF2-40B4-BE49-F238E27FC236}">
                <a16:creationId xmlns:a16="http://schemas.microsoft.com/office/drawing/2014/main" id="{B15460FF-EEC0-4DDE-843D-AD37B810DE59}"/>
              </a:ext>
            </a:extLst>
          </p:cNvPr>
          <p:cNvSpPr>
            <a:spLocks noChangeArrowheads="1"/>
          </p:cNvSpPr>
          <p:nvPr/>
        </p:nvSpPr>
        <p:spPr bwMode="auto">
          <a:xfrm>
            <a:off x="4248150" y="395288"/>
            <a:ext cx="5038725" cy="8667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106000"/>
              </a:lnSpc>
              <a:buClr>
                <a:srgbClr val="000000"/>
              </a:buClr>
              <a:buSzPct val="45000"/>
              <a:buFont typeface="Wingdings" panose="05000000000000000000" pitchFamily="2" charset="2"/>
              <a:buNone/>
            </a:pPr>
            <a:r>
              <a:rPr lang="pl-PL" altLang="pl-PL" sz="2400" b="1">
                <a:solidFill>
                  <a:schemeClr val="tx1"/>
                </a:solidFill>
              </a:rPr>
              <a:t>3 osiowe wentylatory oddymiające</a:t>
            </a:r>
          </a:p>
        </p:txBody>
      </p:sp>
      <p:pic>
        <p:nvPicPr>
          <p:cNvPr id="37893" name="Picture 5">
            <a:extLst>
              <a:ext uri="{FF2B5EF4-FFF2-40B4-BE49-F238E27FC236}">
                <a16:creationId xmlns:a16="http://schemas.microsoft.com/office/drawing/2014/main" id="{5EA63E74-25D7-4463-B199-2D0D37F2A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8" y="1476375"/>
            <a:ext cx="9545637" cy="37576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Rectangle 7">
            <a:extLst>
              <a:ext uri="{FF2B5EF4-FFF2-40B4-BE49-F238E27FC236}">
                <a16:creationId xmlns:a16="http://schemas.microsoft.com/office/drawing/2014/main" id="{C9F085B7-CF2E-4D04-8ED1-76D6CC042008}"/>
              </a:ext>
            </a:extLst>
          </p:cNvPr>
          <p:cNvSpPr>
            <a:spLocks noChangeArrowheads="1"/>
          </p:cNvSpPr>
          <p:nvPr/>
        </p:nvSpPr>
        <p:spPr bwMode="auto">
          <a:xfrm>
            <a:off x="215900" y="4932363"/>
            <a:ext cx="9577388" cy="21971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a:lnSpc>
                <a:spcPct val="96000"/>
              </a:lnSpc>
              <a:buClr>
                <a:srgbClr val="000000"/>
              </a:buClr>
              <a:buSzPct val="45000"/>
              <a:buFont typeface="Wingdings" panose="05000000000000000000" pitchFamily="2" charset="2"/>
              <a:buNone/>
            </a:pPr>
            <a:r>
              <a:rPr lang="pl-PL" altLang="pl-PL" sz="2400" b="1">
                <a:solidFill>
                  <a:schemeClr val="tx1"/>
                </a:solidFill>
              </a:rPr>
              <a:t>Wentylatory oddymiające z wirnikiem osiowym mogą być stosowane do usuwania dymu i ciepła z pomieszczeń podczas pożaru, jak również mogą pracować w systemach przeznaczonych do wentylacji bytowej. Wentylatory mogą być także stosowane do pracy ciągłej w instalacjach wentylacyjnych i klimatyzacyjnych</a:t>
            </a:r>
            <a:endParaRPr lang="pl-PL" altLang="pl-PL" sz="2400">
              <a:solidFill>
                <a:schemeClr val="tx1"/>
              </a:solidFill>
            </a:endParaRPr>
          </a:p>
        </p:txBody>
      </p:sp>
      <p:pic>
        <p:nvPicPr>
          <p:cNvPr id="2" name="Dźwięk 1">
            <a:hlinkClick r:id="" action="ppaction://media"/>
            <a:extLst>
              <a:ext uri="{FF2B5EF4-FFF2-40B4-BE49-F238E27FC236}">
                <a16:creationId xmlns:a16="http://schemas.microsoft.com/office/drawing/2014/main" id="{766C5B82-D9E0-4526-975C-05E0F4358E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807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6878735F-AAC7-45AD-97AE-57319EAD66BD}"/>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39939" name="Rectangle 3">
            <a:extLst>
              <a:ext uri="{FF2B5EF4-FFF2-40B4-BE49-F238E27FC236}">
                <a16:creationId xmlns:a16="http://schemas.microsoft.com/office/drawing/2014/main" id="{595BA72D-5CAA-4E80-AB51-6CC2BDE3C627}"/>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39940" name="Rectangle 4">
            <a:extLst>
              <a:ext uri="{FF2B5EF4-FFF2-40B4-BE49-F238E27FC236}">
                <a16:creationId xmlns:a16="http://schemas.microsoft.com/office/drawing/2014/main" id="{76F1B953-6228-418B-8B1B-A36CAF740509}"/>
              </a:ext>
            </a:extLst>
          </p:cNvPr>
          <p:cNvSpPr>
            <a:spLocks noChangeArrowheads="1"/>
          </p:cNvSpPr>
          <p:nvPr/>
        </p:nvSpPr>
        <p:spPr bwMode="auto">
          <a:xfrm>
            <a:off x="4032250" y="395288"/>
            <a:ext cx="5038725" cy="9255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76000"/>
              </a:lnSpc>
              <a:buClr>
                <a:srgbClr val="000000"/>
              </a:buClr>
              <a:buSzPct val="45000"/>
              <a:buFont typeface="Wingdings" panose="05000000000000000000" pitchFamily="2" charset="2"/>
              <a:buNone/>
            </a:pPr>
            <a:r>
              <a:rPr lang="pl-PL" altLang="pl-PL" sz="2400" b="1">
                <a:solidFill>
                  <a:schemeClr val="tx1"/>
                </a:solidFill>
              </a:rPr>
              <a:t>4 przeciwpożarowe klapy jednopłaszczyznowe - odcinające i oddymiające</a:t>
            </a:r>
          </a:p>
        </p:txBody>
      </p:sp>
      <p:pic>
        <p:nvPicPr>
          <p:cNvPr id="39941" name="Picture 5">
            <a:extLst>
              <a:ext uri="{FF2B5EF4-FFF2-40B4-BE49-F238E27FC236}">
                <a16:creationId xmlns:a16="http://schemas.microsoft.com/office/drawing/2014/main" id="{E538CB9B-AC83-487C-AF10-7669B18954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1547813"/>
            <a:ext cx="9183688" cy="4124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Rectangle 7">
            <a:extLst>
              <a:ext uri="{FF2B5EF4-FFF2-40B4-BE49-F238E27FC236}">
                <a16:creationId xmlns:a16="http://schemas.microsoft.com/office/drawing/2014/main" id="{7405D577-C0C6-40B6-B58D-AE853CE0B6E3}"/>
              </a:ext>
            </a:extLst>
          </p:cNvPr>
          <p:cNvSpPr>
            <a:spLocks noChangeArrowheads="1"/>
          </p:cNvSpPr>
          <p:nvPr/>
        </p:nvSpPr>
        <p:spPr bwMode="auto">
          <a:xfrm>
            <a:off x="431800" y="5600700"/>
            <a:ext cx="9432925" cy="12906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a:lnSpc>
                <a:spcPct val="106000"/>
              </a:lnSpc>
              <a:buClr>
                <a:srgbClr val="000000"/>
              </a:buClr>
              <a:buSzPct val="45000"/>
              <a:buFont typeface="Wingdings" panose="05000000000000000000" pitchFamily="2" charset="2"/>
              <a:buNone/>
            </a:pPr>
            <a:r>
              <a:rPr lang="pl-PL" altLang="pl-PL" sz="2400" b="1">
                <a:solidFill>
                  <a:schemeClr val="tx1"/>
                </a:solidFill>
              </a:rPr>
              <a:t>Klapy przeciwpożarowe są przeznaczone do oddzielenia strefy zagrożonej pożarem od reszty budynku oraz zapewnienia</a:t>
            </a:r>
            <a:endParaRPr lang="pl-PL" altLang="pl-PL" sz="2400">
              <a:solidFill>
                <a:schemeClr val="tx1"/>
              </a:solidFill>
            </a:endParaRPr>
          </a:p>
          <a:p>
            <a:pPr algn="ctr" eaLnBrk="1">
              <a:lnSpc>
                <a:spcPct val="116000"/>
              </a:lnSpc>
              <a:buClr>
                <a:srgbClr val="000000"/>
              </a:buClr>
              <a:buSzPct val="45000"/>
              <a:buFont typeface="Wingdings" panose="05000000000000000000" pitchFamily="2" charset="2"/>
              <a:buNone/>
            </a:pPr>
            <a:r>
              <a:rPr lang="pl-PL" altLang="pl-PL" sz="2400" b="1">
                <a:solidFill>
                  <a:schemeClr val="tx1"/>
                </a:solidFill>
              </a:rPr>
              <a:t>właściwych warunków ewakuacji dzięki wentylacji pożarowej</a:t>
            </a:r>
          </a:p>
        </p:txBody>
      </p:sp>
      <p:pic>
        <p:nvPicPr>
          <p:cNvPr id="2" name="Dźwięk 1">
            <a:hlinkClick r:id="" action="ppaction://media"/>
            <a:extLst>
              <a:ext uri="{FF2B5EF4-FFF2-40B4-BE49-F238E27FC236}">
                <a16:creationId xmlns:a16="http://schemas.microsoft.com/office/drawing/2014/main" id="{CE2152B5-E002-4C4C-8B49-F3FA25BFA0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205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 Box 5">
            <a:extLst>
              <a:ext uri="{FF2B5EF4-FFF2-40B4-BE49-F238E27FC236}">
                <a16:creationId xmlns:a16="http://schemas.microsoft.com/office/drawing/2014/main" id="{9C683BC2-05D1-45EF-B0ED-4FFC62A7ECB6}"/>
              </a:ext>
            </a:extLst>
          </p:cNvPr>
          <p:cNvSpPr txBox="1">
            <a:spLocks noChangeArrowheads="1"/>
          </p:cNvSpPr>
          <p:nvPr/>
        </p:nvSpPr>
        <p:spPr bwMode="auto">
          <a:xfrm>
            <a:off x="571500" y="1439863"/>
            <a:ext cx="896778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76000"/>
              </a:lnSpc>
              <a:buClr>
                <a:srgbClr val="000000"/>
              </a:buClr>
              <a:buSzPct val="45000"/>
              <a:buFont typeface="Wingdings" panose="05000000000000000000" pitchFamily="2" charset="2"/>
              <a:buNone/>
            </a:pPr>
            <a:endParaRPr lang="pl-PL" altLang="pl-PL"/>
          </a:p>
        </p:txBody>
      </p:sp>
      <p:sp>
        <p:nvSpPr>
          <p:cNvPr id="7171" name="Text Box 6">
            <a:extLst>
              <a:ext uri="{FF2B5EF4-FFF2-40B4-BE49-F238E27FC236}">
                <a16:creationId xmlns:a16="http://schemas.microsoft.com/office/drawing/2014/main" id="{9CCC1EB0-003E-473C-9B10-CF53301128F1}"/>
              </a:ext>
            </a:extLst>
          </p:cNvPr>
          <p:cNvSpPr txBox="1">
            <a:spLocks noChangeArrowheads="1"/>
          </p:cNvSpPr>
          <p:nvPr/>
        </p:nvSpPr>
        <p:spPr bwMode="auto">
          <a:xfrm>
            <a:off x="900113" y="2519363"/>
            <a:ext cx="8607425" cy="519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76000"/>
              </a:lnSpc>
              <a:buClr>
                <a:srgbClr val="000000"/>
              </a:buClr>
              <a:buSzPct val="45000"/>
              <a:buFont typeface="Wingdings" panose="05000000000000000000" pitchFamily="2" charset="2"/>
              <a:buNone/>
            </a:pPr>
            <a:endParaRPr lang="pl-PL" altLang="pl-PL"/>
          </a:p>
        </p:txBody>
      </p:sp>
      <p:sp>
        <p:nvSpPr>
          <p:cNvPr id="7172" name="Text Box 7">
            <a:extLst>
              <a:ext uri="{FF2B5EF4-FFF2-40B4-BE49-F238E27FC236}">
                <a16:creationId xmlns:a16="http://schemas.microsoft.com/office/drawing/2014/main" id="{3A48AD7E-83B5-439E-B4AE-39FB3E39031B}"/>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sp>
        <p:nvSpPr>
          <p:cNvPr id="7173" name="Rectangle 8">
            <a:extLst>
              <a:ext uri="{FF2B5EF4-FFF2-40B4-BE49-F238E27FC236}">
                <a16:creationId xmlns:a16="http://schemas.microsoft.com/office/drawing/2014/main" id="{D1065108-D134-48A7-B013-F078E6E0300B}"/>
              </a:ext>
            </a:extLst>
          </p:cNvPr>
          <p:cNvSpPr>
            <a:spLocks noGrp="1" noChangeArrowheads="1"/>
          </p:cNvSpPr>
          <p:nvPr>
            <p:ph type="subTitle" idx="4294967295"/>
          </p:nvPr>
        </p:nvSpPr>
        <p:spPr>
          <a:xfrm>
            <a:off x="741363" y="1963738"/>
            <a:ext cx="8770937" cy="4935537"/>
          </a:xfrm>
        </p:spPr>
        <p:txBody>
          <a:bodyPr anchor="ctr"/>
          <a:lstStyle/>
          <a:p>
            <a:pPr marL="0" lvl="1" indent="0" eaLnBrk="1">
              <a:buClr>
                <a:srgbClr val="000000"/>
              </a:buClr>
              <a:buSzPct val="45000"/>
              <a:buFont typeface="Wingdings" panose="05000000000000000000" pitchFamily="2" charset="2"/>
              <a:buNone/>
              <a:tabLst>
                <a:tab pos="0" algn="l"/>
                <a:tab pos="231775"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Lst>
            </a:pPr>
            <a:endParaRPr lang="en-GB" altLang="pl-PL" sz="2600" b="1">
              <a:solidFill>
                <a:srgbClr val="FF0000"/>
              </a:solidFill>
            </a:endParaRPr>
          </a:p>
          <a:p>
            <a:pPr marL="0" lvl="1" indent="0" eaLnBrk="1">
              <a:buClr>
                <a:srgbClr val="000000"/>
              </a:buClr>
              <a:buSzPct val="45000"/>
              <a:buFont typeface="Wingdings" panose="05000000000000000000" pitchFamily="2" charset="2"/>
              <a:buNone/>
              <a:tabLst>
                <a:tab pos="0" algn="l"/>
                <a:tab pos="231775"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Lst>
            </a:pPr>
            <a:endParaRPr lang="en-GB" altLang="pl-PL">
              <a:solidFill>
                <a:srgbClr val="FF0000"/>
              </a:solidFill>
            </a:endParaRPr>
          </a:p>
          <a:p>
            <a:pPr marL="0" lvl="1" indent="0" eaLnBrk="1">
              <a:buClr>
                <a:srgbClr val="000000"/>
              </a:buClr>
              <a:buSzPct val="45000"/>
              <a:buFont typeface="Wingdings" panose="05000000000000000000" pitchFamily="2" charset="2"/>
              <a:buNone/>
              <a:tabLst>
                <a:tab pos="0" algn="l"/>
                <a:tab pos="231775"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Lst>
            </a:pPr>
            <a:endParaRPr lang="en-GB" altLang="pl-PL">
              <a:solidFill>
                <a:srgbClr val="FF0000"/>
              </a:solidFill>
            </a:endParaRPr>
          </a:p>
          <a:p>
            <a:pPr marL="0" lvl="1" indent="0" eaLnBrk="1">
              <a:buClr>
                <a:srgbClr val="000000"/>
              </a:buClr>
              <a:buSzPct val="45000"/>
              <a:buFont typeface="Wingdings" panose="05000000000000000000" pitchFamily="2" charset="2"/>
              <a:buNone/>
              <a:tabLst>
                <a:tab pos="0" algn="l"/>
                <a:tab pos="231775"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Lst>
            </a:pPr>
            <a:endParaRPr lang="en-GB" altLang="pl-PL">
              <a:solidFill>
                <a:srgbClr val="FF0000"/>
              </a:solidFill>
            </a:endParaRPr>
          </a:p>
          <a:p>
            <a:pPr marL="0" lvl="1" indent="0" eaLnBrk="1">
              <a:buClr>
                <a:srgbClr val="000000"/>
              </a:buClr>
              <a:buSzPct val="45000"/>
              <a:buFont typeface="Wingdings" panose="05000000000000000000" pitchFamily="2" charset="2"/>
              <a:buNone/>
              <a:tabLst>
                <a:tab pos="0" algn="l"/>
                <a:tab pos="231775"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Lst>
            </a:pPr>
            <a:endParaRPr lang="en-GB" altLang="pl-PL">
              <a:solidFill>
                <a:srgbClr val="FF0000"/>
              </a:solidFill>
            </a:endParaRPr>
          </a:p>
          <a:p>
            <a:pPr marL="0" lvl="1" indent="0" eaLnBrk="1">
              <a:buClr>
                <a:srgbClr val="000000"/>
              </a:buClr>
              <a:buSzPct val="45000"/>
              <a:buFont typeface="Wingdings" panose="05000000000000000000" pitchFamily="2" charset="2"/>
              <a:buNone/>
              <a:tabLst>
                <a:tab pos="0" algn="l"/>
                <a:tab pos="231775"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Lst>
            </a:pPr>
            <a:endParaRPr lang="en-GB" altLang="pl-PL">
              <a:solidFill>
                <a:srgbClr val="FF0000"/>
              </a:solidFill>
            </a:endParaRPr>
          </a:p>
        </p:txBody>
      </p:sp>
      <p:sp>
        <p:nvSpPr>
          <p:cNvPr id="7174" name="Text Box 9">
            <a:extLst>
              <a:ext uri="{FF2B5EF4-FFF2-40B4-BE49-F238E27FC236}">
                <a16:creationId xmlns:a16="http://schemas.microsoft.com/office/drawing/2014/main" id="{980A4355-0E18-493B-AFD2-202C184BA59F}"/>
              </a:ext>
            </a:extLst>
          </p:cNvPr>
          <p:cNvSpPr txBox="1">
            <a:spLocks noChangeArrowheads="1"/>
          </p:cNvSpPr>
          <p:nvPr/>
        </p:nvSpPr>
        <p:spPr bwMode="auto">
          <a:xfrm>
            <a:off x="539750" y="1976438"/>
            <a:ext cx="8966200" cy="486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algn="just" eaLnBrk="1">
              <a:buClr>
                <a:srgbClr val="000000"/>
              </a:buClr>
              <a:buSzPct val="45000"/>
              <a:buFont typeface="Wingdings" panose="05000000000000000000" pitchFamily="2" charset="2"/>
              <a:buNone/>
            </a:pPr>
            <a:endParaRPr lang="en-GB" altLang="pl-PL" sz="2200" b="1">
              <a:solidFill>
                <a:srgbClr val="FF0000"/>
              </a:solidFill>
              <a:latin typeface="Times New Roman" panose="02020603050405020304" pitchFamily="18" charset="0"/>
            </a:endParaRPr>
          </a:p>
          <a:p>
            <a:pPr eaLnBrk="1">
              <a:buClr>
                <a:srgbClr val="000000"/>
              </a:buClr>
              <a:buSzPct val="45000"/>
              <a:buFont typeface="Wingdings" panose="05000000000000000000" pitchFamily="2" charset="2"/>
              <a:buNone/>
            </a:pPr>
            <a:endParaRPr lang="en-GB" altLang="pl-PL" sz="2200" b="1">
              <a:solidFill>
                <a:srgbClr val="FF0000"/>
              </a:solidFill>
              <a:latin typeface="Times New Roman" panose="02020603050405020304" pitchFamily="18" charset="0"/>
            </a:endParaRPr>
          </a:p>
          <a:p>
            <a:pPr eaLnBrk="1">
              <a:buClr>
                <a:srgbClr val="000000"/>
              </a:buClr>
              <a:buSzPct val="45000"/>
              <a:buFont typeface="Wingdings" panose="05000000000000000000" pitchFamily="2" charset="2"/>
              <a:buNone/>
            </a:pPr>
            <a:endParaRPr lang="en-GB" altLang="pl-PL" sz="2200" b="1">
              <a:solidFill>
                <a:srgbClr val="FF0000"/>
              </a:solidFill>
              <a:latin typeface="Times New Roman" panose="02020603050405020304" pitchFamily="18" charset="0"/>
            </a:endParaRPr>
          </a:p>
          <a:p>
            <a:pPr eaLnBrk="1">
              <a:buClr>
                <a:srgbClr val="000000"/>
              </a:buClr>
              <a:buSzPct val="45000"/>
              <a:buFont typeface="Wingdings" panose="05000000000000000000" pitchFamily="2" charset="2"/>
              <a:buNone/>
            </a:pPr>
            <a:endParaRPr lang="en-GB" altLang="pl-PL" sz="2200" b="1">
              <a:solidFill>
                <a:srgbClr val="FF0000"/>
              </a:solidFill>
              <a:latin typeface="Times New Roman" panose="02020603050405020304" pitchFamily="18" charset="0"/>
            </a:endParaRPr>
          </a:p>
          <a:p>
            <a:pPr eaLnBrk="1">
              <a:buClr>
                <a:srgbClr val="000000"/>
              </a:buClr>
              <a:buSzPct val="45000"/>
              <a:buFont typeface="Wingdings" panose="05000000000000000000" pitchFamily="2" charset="2"/>
              <a:buNone/>
            </a:pPr>
            <a:endParaRPr lang="en-GB" altLang="pl-PL" sz="2200" b="1">
              <a:solidFill>
                <a:srgbClr val="FF0000"/>
              </a:solidFill>
              <a:latin typeface="Times New Roman" panose="02020603050405020304" pitchFamily="18" charset="0"/>
            </a:endParaRPr>
          </a:p>
          <a:p>
            <a:pPr eaLnBrk="1">
              <a:buClr>
                <a:srgbClr val="000000"/>
              </a:buClr>
              <a:buSzPct val="45000"/>
              <a:buFont typeface="Wingdings" panose="05000000000000000000" pitchFamily="2" charset="2"/>
              <a:buNone/>
            </a:pPr>
            <a:endParaRPr lang="en-GB" altLang="pl-PL" sz="2200" b="1">
              <a:solidFill>
                <a:srgbClr val="FF0000"/>
              </a:solidFill>
              <a:latin typeface="Times New Roman" panose="02020603050405020304" pitchFamily="18" charset="0"/>
            </a:endParaRPr>
          </a:p>
          <a:p>
            <a:pPr eaLnBrk="1">
              <a:buClr>
                <a:srgbClr val="000000"/>
              </a:buClr>
              <a:buSzPct val="45000"/>
              <a:buFont typeface="Wingdings" panose="05000000000000000000" pitchFamily="2" charset="2"/>
              <a:buNone/>
            </a:pPr>
            <a:endParaRPr lang="en-GB" altLang="pl-PL" sz="2800" b="1">
              <a:solidFill>
                <a:srgbClr val="FF0000"/>
              </a:solidFill>
              <a:latin typeface="Times New Roman" panose="02020603050405020304" pitchFamily="18" charset="0"/>
            </a:endParaRPr>
          </a:p>
          <a:p>
            <a:pPr eaLnBrk="1">
              <a:lnSpc>
                <a:spcPct val="95000"/>
              </a:lnSpc>
              <a:buClr>
                <a:srgbClr val="000000"/>
              </a:buClr>
              <a:buSzPct val="45000"/>
              <a:buFont typeface="Wingdings" panose="05000000000000000000" pitchFamily="2" charset="2"/>
              <a:buNone/>
            </a:pPr>
            <a:endParaRPr lang="en-GB" altLang="pl-PL" sz="2800">
              <a:solidFill>
                <a:srgbClr val="FF0000"/>
              </a:solidFill>
              <a:latin typeface="Times New Roman" panose="02020603050405020304" pitchFamily="18" charset="0"/>
            </a:endParaRPr>
          </a:p>
          <a:p>
            <a:pPr eaLnBrk="1">
              <a:lnSpc>
                <a:spcPct val="95000"/>
              </a:lnSpc>
              <a:buClr>
                <a:srgbClr val="000000"/>
              </a:buClr>
              <a:buSzPct val="45000"/>
              <a:buFont typeface="Wingdings" panose="05000000000000000000" pitchFamily="2" charset="2"/>
              <a:buNone/>
            </a:pPr>
            <a:endParaRPr lang="en-GB" altLang="pl-PL" sz="2800">
              <a:solidFill>
                <a:srgbClr val="FF0000"/>
              </a:solidFill>
              <a:latin typeface="Times New Roman" panose="02020603050405020304" pitchFamily="18" charset="0"/>
            </a:endParaRPr>
          </a:p>
          <a:p>
            <a:pPr eaLnBrk="1">
              <a:lnSpc>
                <a:spcPct val="95000"/>
              </a:lnSpc>
              <a:buClr>
                <a:srgbClr val="000000"/>
              </a:buClr>
              <a:buSzPct val="45000"/>
              <a:buFont typeface="Wingdings" panose="05000000000000000000" pitchFamily="2" charset="2"/>
              <a:buNone/>
            </a:pPr>
            <a:endParaRPr lang="en-GB" altLang="pl-PL" sz="2800">
              <a:solidFill>
                <a:srgbClr val="FF0000"/>
              </a:solidFill>
              <a:latin typeface="Times New Roman" panose="02020603050405020304" pitchFamily="18" charset="0"/>
            </a:endParaRPr>
          </a:p>
          <a:p>
            <a:pPr eaLnBrk="1">
              <a:lnSpc>
                <a:spcPct val="95000"/>
              </a:lnSpc>
              <a:buClr>
                <a:srgbClr val="000000"/>
              </a:buClr>
              <a:buSzPct val="45000"/>
              <a:buFont typeface="Wingdings" panose="05000000000000000000" pitchFamily="2" charset="2"/>
              <a:buNone/>
            </a:pPr>
            <a:endParaRPr lang="en-GB" altLang="pl-PL" sz="2800">
              <a:solidFill>
                <a:srgbClr val="FF0000"/>
              </a:solidFill>
              <a:latin typeface="Times New Roman" panose="02020603050405020304" pitchFamily="18" charset="0"/>
            </a:endParaRPr>
          </a:p>
          <a:p>
            <a:pPr eaLnBrk="1">
              <a:lnSpc>
                <a:spcPct val="95000"/>
              </a:lnSpc>
              <a:buClr>
                <a:srgbClr val="000000"/>
              </a:buClr>
              <a:buSzPct val="45000"/>
              <a:buFont typeface="Wingdings" panose="05000000000000000000" pitchFamily="2" charset="2"/>
              <a:buNone/>
            </a:pPr>
            <a:endParaRPr lang="en-GB" altLang="pl-PL" sz="2800">
              <a:solidFill>
                <a:srgbClr val="FF0000"/>
              </a:solidFill>
              <a:latin typeface="Times New Roman" panose="02020603050405020304" pitchFamily="18" charset="0"/>
            </a:endParaRPr>
          </a:p>
        </p:txBody>
      </p:sp>
      <p:sp>
        <p:nvSpPr>
          <p:cNvPr id="7175" name="Rectangle 11">
            <a:extLst>
              <a:ext uri="{FF2B5EF4-FFF2-40B4-BE49-F238E27FC236}">
                <a16:creationId xmlns:a16="http://schemas.microsoft.com/office/drawing/2014/main" id="{8D2E7ACC-955F-413F-B86C-D23ED45E3D22}"/>
              </a:ext>
            </a:extLst>
          </p:cNvPr>
          <p:cNvSpPr>
            <a:spLocks noChangeArrowheads="1"/>
          </p:cNvSpPr>
          <p:nvPr/>
        </p:nvSpPr>
        <p:spPr bwMode="auto">
          <a:xfrm>
            <a:off x="576263" y="1560513"/>
            <a:ext cx="9001125" cy="17875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16000"/>
              </a:lnSpc>
              <a:buClr>
                <a:srgbClr val="000000"/>
              </a:buClr>
              <a:buSzPct val="45000"/>
              <a:buFont typeface="Wingdings" panose="05000000000000000000" pitchFamily="2" charset="2"/>
              <a:buNone/>
            </a:pPr>
            <a:r>
              <a:rPr lang="en-GB" altLang="pl-PL" sz="2400">
                <a:solidFill>
                  <a:schemeClr val="tx1"/>
                </a:solidFill>
              </a:rPr>
              <a:t>W Polsce źródłem przepisów szczegółowych w zakresie bezpieczeństwa pożarowego jest </a:t>
            </a:r>
            <a:r>
              <a:rPr lang="pl-PL" altLang="pl-PL" sz="2400">
                <a:solidFill>
                  <a:schemeClr val="tx1"/>
                </a:solidFill>
              </a:rPr>
              <a:t>:</a:t>
            </a:r>
          </a:p>
          <a:p>
            <a:pPr eaLnBrk="1">
              <a:lnSpc>
                <a:spcPct val="116000"/>
              </a:lnSpc>
              <a:buClr>
                <a:srgbClr val="000000"/>
              </a:buClr>
              <a:buSzPct val="45000"/>
              <a:buFont typeface="Wingdings" panose="05000000000000000000" pitchFamily="2" charset="2"/>
              <a:buNone/>
            </a:pPr>
            <a:r>
              <a:rPr lang="en-GB" altLang="pl-PL" sz="2400">
                <a:solidFill>
                  <a:schemeClr val="tx1"/>
                </a:solidFill>
              </a:rPr>
              <a:t>Ustawa Prawo Budowlane </a:t>
            </a:r>
            <a:endParaRPr lang="pl-PL" altLang="pl-PL" sz="2400">
              <a:solidFill>
                <a:schemeClr val="tx1"/>
              </a:solidFill>
            </a:endParaRPr>
          </a:p>
          <a:p>
            <a:pPr eaLnBrk="1">
              <a:lnSpc>
                <a:spcPct val="116000"/>
              </a:lnSpc>
              <a:buClr>
                <a:srgbClr val="000000"/>
              </a:buClr>
              <a:buSzPct val="45000"/>
              <a:buFont typeface="Wingdings" panose="05000000000000000000" pitchFamily="2" charset="2"/>
              <a:buNone/>
            </a:pPr>
            <a:r>
              <a:rPr lang="en-GB" altLang="pl-PL" sz="2400">
                <a:solidFill>
                  <a:schemeClr val="tx1"/>
                </a:solidFill>
              </a:rPr>
              <a:t>Ustawa o Ochronie Przeciwpożarowej</a:t>
            </a:r>
            <a:endParaRPr lang="en-GB" altLang="pl-PL">
              <a:solidFill>
                <a:schemeClr val="tx1"/>
              </a:solidFill>
            </a:endParaRPr>
          </a:p>
        </p:txBody>
      </p:sp>
      <p:sp>
        <p:nvSpPr>
          <p:cNvPr id="7176" name="Rectangle 12">
            <a:extLst>
              <a:ext uri="{FF2B5EF4-FFF2-40B4-BE49-F238E27FC236}">
                <a16:creationId xmlns:a16="http://schemas.microsoft.com/office/drawing/2014/main" id="{039EA5EB-8A68-406C-AA14-BC95F05FF4A4}"/>
              </a:ext>
            </a:extLst>
          </p:cNvPr>
          <p:cNvSpPr>
            <a:spLocks noChangeArrowheads="1"/>
          </p:cNvSpPr>
          <p:nvPr/>
        </p:nvSpPr>
        <p:spPr bwMode="auto">
          <a:xfrm>
            <a:off x="503238" y="3563938"/>
            <a:ext cx="9144000" cy="3600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96000"/>
              </a:lnSpc>
              <a:buClr>
                <a:srgbClr val="000000"/>
              </a:buClr>
              <a:buSzPct val="45000"/>
              <a:buFont typeface="Wingdings" panose="05000000000000000000" pitchFamily="2" charset="2"/>
              <a:buNone/>
            </a:pPr>
            <a:r>
              <a:rPr lang="en-GB" altLang="pl-PL" sz="2400">
                <a:solidFill>
                  <a:schemeClr val="tx1"/>
                </a:solidFill>
              </a:rPr>
              <a:t> Ustawa z dnia 7 lipca 1994r. Prawo Budowlane (Dz.U. Nr </a:t>
            </a:r>
            <a:r>
              <a:rPr lang="pl-PL" altLang="pl-PL" sz="2400">
                <a:solidFill>
                  <a:schemeClr val="tx1"/>
                </a:solidFill>
              </a:rPr>
              <a:t>	</a:t>
            </a:r>
            <a:r>
              <a:rPr lang="en-GB" altLang="pl-PL" sz="2400">
                <a:solidFill>
                  <a:schemeClr val="tx1"/>
                </a:solidFill>
              </a:rPr>
              <a:t>89/1994, poz.414)</a:t>
            </a:r>
            <a:r>
              <a:rPr lang="pl-PL" altLang="pl-PL" sz="2400">
                <a:solidFill>
                  <a:schemeClr val="tx1"/>
                </a:solidFill>
              </a:rPr>
              <a:t> ze zmianami</a:t>
            </a:r>
            <a:r>
              <a:rPr lang="en-GB" altLang="pl-PL" sz="2400">
                <a:solidFill>
                  <a:schemeClr val="tx1"/>
                </a:solidFill>
              </a:rPr>
              <a:t>. </a:t>
            </a:r>
            <a:br>
              <a:rPr lang="en-GB" altLang="pl-PL" sz="2400">
                <a:solidFill>
                  <a:schemeClr val="tx1"/>
                </a:solidFill>
              </a:rPr>
            </a:br>
            <a:r>
              <a:rPr lang="en-GB" altLang="pl-PL" sz="2400">
                <a:solidFill>
                  <a:schemeClr val="tx1"/>
                </a:solidFill>
              </a:rPr>
              <a:t> </a:t>
            </a:r>
            <a:br>
              <a:rPr lang="en-GB" altLang="pl-PL" sz="2400">
                <a:solidFill>
                  <a:schemeClr val="tx1"/>
                </a:solidFill>
              </a:rPr>
            </a:br>
            <a:r>
              <a:rPr lang="en-GB" altLang="pl-PL" sz="2400">
                <a:solidFill>
                  <a:schemeClr val="tx1"/>
                </a:solidFill>
              </a:rPr>
              <a:t> Ustawa z dnia 24 sierpnia 1991r. o </a:t>
            </a:r>
            <a:r>
              <a:rPr lang="pl-PL" altLang="pl-PL" sz="2400">
                <a:solidFill>
                  <a:schemeClr val="tx1"/>
                </a:solidFill>
              </a:rPr>
              <a:t>O</a:t>
            </a:r>
            <a:r>
              <a:rPr lang="en-GB" altLang="pl-PL" sz="2400">
                <a:solidFill>
                  <a:schemeClr val="tx1"/>
                </a:solidFill>
              </a:rPr>
              <a:t>chronie </a:t>
            </a:r>
            <a:endParaRPr lang="pl-PL" altLang="pl-PL" sz="2400">
              <a:solidFill>
                <a:schemeClr val="tx1"/>
              </a:solidFill>
            </a:endParaRPr>
          </a:p>
          <a:p>
            <a:pPr eaLnBrk="1">
              <a:lnSpc>
                <a:spcPct val="96000"/>
              </a:lnSpc>
              <a:buClr>
                <a:srgbClr val="000000"/>
              </a:buClr>
              <a:buSzPct val="45000"/>
              <a:buFont typeface="Wingdings" panose="05000000000000000000" pitchFamily="2" charset="2"/>
              <a:buNone/>
            </a:pPr>
            <a:r>
              <a:rPr lang="pl-PL" altLang="pl-PL" sz="2400">
                <a:solidFill>
                  <a:schemeClr val="tx1"/>
                </a:solidFill>
              </a:rPr>
              <a:t>  P</a:t>
            </a:r>
            <a:r>
              <a:rPr lang="en-GB" altLang="pl-PL" sz="2400">
                <a:solidFill>
                  <a:schemeClr val="tx1"/>
                </a:solidFill>
              </a:rPr>
              <a:t>rzeciwpożarowej </a:t>
            </a:r>
            <a:r>
              <a:rPr lang="pl-PL" altLang="pl-PL" sz="2400">
                <a:solidFill>
                  <a:schemeClr val="tx1"/>
                </a:solidFill>
              </a:rPr>
              <a:t>	</a:t>
            </a:r>
            <a:r>
              <a:rPr lang="en-GB" altLang="pl-PL" sz="2400">
                <a:solidFill>
                  <a:schemeClr val="tx1"/>
                </a:solidFill>
              </a:rPr>
              <a:t>(Dz.U. Nr 81/1991, poz. 351)</a:t>
            </a:r>
            <a:r>
              <a:rPr lang="pl-PL" altLang="pl-PL" sz="2400">
                <a:solidFill>
                  <a:schemeClr val="tx1"/>
                </a:solidFill>
              </a:rPr>
              <a:t> z zmianami</a:t>
            </a:r>
            <a:r>
              <a:rPr lang="en-GB" altLang="pl-PL" sz="2400">
                <a:solidFill>
                  <a:schemeClr val="tx1"/>
                </a:solidFill>
              </a:rPr>
              <a:t>. </a:t>
            </a:r>
            <a:br>
              <a:rPr lang="en-GB" altLang="pl-PL" sz="2400">
                <a:solidFill>
                  <a:schemeClr val="tx1"/>
                </a:solidFill>
              </a:rPr>
            </a:br>
            <a:br>
              <a:rPr lang="en-GB" altLang="pl-PL" sz="2400">
                <a:solidFill>
                  <a:schemeClr val="tx1"/>
                </a:solidFill>
              </a:rPr>
            </a:br>
            <a:r>
              <a:rPr lang="en-GB" altLang="pl-PL" sz="2400">
                <a:solidFill>
                  <a:schemeClr val="tx1"/>
                </a:solidFill>
              </a:rPr>
              <a:t> Rozporządzenie Ministra Gospodarki Przestrzennej i </a:t>
            </a:r>
            <a:r>
              <a:rPr lang="pl-PL" altLang="pl-PL" sz="2400">
                <a:solidFill>
                  <a:schemeClr val="tx1"/>
                </a:solidFill>
              </a:rPr>
              <a:t>	</a:t>
            </a:r>
            <a:r>
              <a:rPr lang="en-GB" altLang="pl-PL" sz="2400">
                <a:solidFill>
                  <a:schemeClr val="tx1"/>
                </a:solidFill>
              </a:rPr>
              <a:t>budownictwa z dnia 14 grudnia 1994r. w sprawie warunków </a:t>
            </a:r>
            <a:r>
              <a:rPr lang="pl-PL" altLang="pl-PL" sz="2400">
                <a:solidFill>
                  <a:schemeClr val="tx1"/>
                </a:solidFill>
              </a:rPr>
              <a:t>	</a:t>
            </a:r>
            <a:r>
              <a:rPr lang="en-GB" altLang="pl-PL" sz="2400">
                <a:solidFill>
                  <a:schemeClr val="tx1"/>
                </a:solidFill>
              </a:rPr>
              <a:t>technicznych, jakim powinny odpowiadać budynki i ich </a:t>
            </a:r>
            <a:r>
              <a:rPr lang="pl-PL" altLang="pl-PL" sz="2400">
                <a:solidFill>
                  <a:schemeClr val="tx1"/>
                </a:solidFill>
              </a:rPr>
              <a:t>	</a:t>
            </a:r>
            <a:r>
              <a:rPr lang="en-GB" altLang="pl-PL" sz="2400">
                <a:solidFill>
                  <a:schemeClr val="tx1"/>
                </a:solidFill>
              </a:rPr>
              <a:t>usytuowanie (Dz.U. Nr 10/1995, poz. 46)</a:t>
            </a:r>
            <a:r>
              <a:rPr lang="pl-PL" altLang="pl-PL" sz="2400">
                <a:solidFill>
                  <a:schemeClr val="tx1"/>
                </a:solidFill>
              </a:rPr>
              <a:t> ze zmianami</a:t>
            </a:r>
            <a:r>
              <a:rPr lang="en-GB" altLang="pl-PL" sz="2400">
                <a:solidFill>
                  <a:schemeClr val="tx1"/>
                </a:solidFill>
              </a:rPr>
              <a:t>.  </a:t>
            </a:r>
          </a:p>
        </p:txBody>
      </p:sp>
      <p:sp>
        <p:nvSpPr>
          <p:cNvPr id="7177" name="Text Box 31">
            <a:extLst>
              <a:ext uri="{FF2B5EF4-FFF2-40B4-BE49-F238E27FC236}">
                <a16:creationId xmlns:a16="http://schemas.microsoft.com/office/drawing/2014/main" id="{55EBD8FE-9F3C-4661-835E-766D95C07EE1}"/>
              </a:ext>
            </a:extLst>
          </p:cNvPr>
          <p:cNvSpPr txBox="1">
            <a:spLocks noChangeArrowheads="1"/>
          </p:cNvSpPr>
          <p:nvPr/>
        </p:nvSpPr>
        <p:spPr bwMode="auto">
          <a:xfrm>
            <a:off x="4232275" y="6988175"/>
            <a:ext cx="730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buClr>
                <a:srgbClr val="E6E6E6"/>
              </a:buClr>
              <a:buSzPct val="45000"/>
              <a:buFont typeface="Wingdings" panose="05000000000000000000" pitchFamily="2" charset="2"/>
              <a:buChar char=""/>
              <a:defRPr sz="32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buChar char=""/>
              <a:defRPr sz="2800">
                <a:solidFill>
                  <a:srgbClr val="E6E6E6"/>
                </a:solidFill>
                <a:latin typeface="Times New Roman" panose="02020603050405020304" pitchFamily="18" charset="0"/>
              </a:defRPr>
            </a:lvl2pPr>
            <a:lvl3pPr marL="1143000" indent="-228600">
              <a:lnSpc>
                <a:spcPct val="90000"/>
              </a:lnSpc>
              <a:buClr>
                <a:srgbClr val="E6E6E6"/>
              </a:buClr>
              <a:buSzPct val="45000"/>
              <a:buFont typeface="Wingdings" panose="05000000000000000000" pitchFamily="2" charset="2"/>
              <a:buChar char=""/>
              <a:defRPr sz="24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buChar char=""/>
              <a:defRPr sz="2000">
                <a:solidFill>
                  <a:srgbClr val="E6E6E6"/>
                </a:solidFill>
                <a:latin typeface="Times New Roman" panose="02020603050405020304" pitchFamily="18" charset="0"/>
              </a:defRPr>
            </a:lvl4pPr>
            <a:lvl5pPr marL="2057400" indent="-228600">
              <a:lnSpc>
                <a:spcPct val="90000"/>
              </a:lnSpc>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5pPr>
            <a:lvl6pPr marL="2514600" indent="-228600"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6pPr>
            <a:lvl7pPr marL="2971800" indent="-228600"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7pPr>
            <a:lvl8pPr marL="3429000" indent="-228600"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8pPr>
            <a:lvl9pPr marL="3886200" indent="-228600"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9pPr>
          </a:lstStyle>
          <a:p>
            <a:pPr algn="ctr" defTabSz="914400" eaLnBrk="1" hangingPunct="1">
              <a:lnSpc>
                <a:spcPct val="100000"/>
              </a:lnSpc>
              <a:buClrTx/>
              <a:buSzTx/>
              <a:buFontTx/>
              <a:buNone/>
            </a:pPr>
            <a:endParaRPr lang="de-DE" altLang="pl-PL" sz="1000">
              <a:solidFill>
                <a:srgbClr val="000000"/>
              </a:solidFill>
              <a:latin typeface="Arial" panose="020B0604020202020204" pitchFamily="34" charset="0"/>
              <a:cs typeface="Arial" panose="020B0604020202020204" pitchFamily="34" charset="0"/>
            </a:endParaRPr>
          </a:p>
          <a:p>
            <a:pPr algn="ctr" defTabSz="914400" eaLnBrk="1" hangingPunct="1">
              <a:lnSpc>
                <a:spcPct val="100000"/>
              </a:lnSpc>
              <a:buClrTx/>
              <a:buSzTx/>
              <a:buFontTx/>
              <a:buNone/>
            </a:pPr>
            <a:r>
              <a:rPr lang="pl-PL" altLang="pl-PL" sz="1000">
                <a:solidFill>
                  <a:srgbClr val="000000"/>
                </a:solidFill>
                <a:latin typeface="Arial" panose="020B0604020202020204" pitchFamily="34" charset="0"/>
                <a:cs typeface="Arial" panose="020B0604020202020204" pitchFamily="34" charset="0"/>
              </a:rPr>
              <a:t>strona</a:t>
            </a:r>
            <a:r>
              <a:rPr lang="de-DE" altLang="pl-PL" sz="1000">
                <a:solidFill>
                  <a:srgbClr val="000000"/>
                </a:solidFill>
                <a:latin typeface="Arial" panose="020B0604020202020204" pitchFamily="34" charset="0"/>
                <a:cs typeface="Arial" panose="020B0604020202020204" pitchFamily="34" charset="0"/>
              </a:rPr>
              <a:t> </a:t>
            </a:r>
            <a:fld id="{A538014F-3F3D-49A4-BB7D-498BF9FFC99F}" type="slidenum">
              <a:rPr lang="de-DE" altLang="pl-PL" sz="1000">
                <a:solidFill>
                  <a:srgbClr val="000000"/>
                </a:solidFill>
                <a:latin typeface="Arial" panose="020B0604020202020204" pitchFamily="34" charset="0"/>
                <a:cs typeface="Arial" panose="020B0604020202020204" pitchFamily="34" charset="0"/>
              </a:rPr>
              <a:pPr algn="ctr" defTabSz="914400" eaLnBrk="1" hangingPunct="1">
                <a:lnSpc>
                  <a:spcPct val="100000"/>
                </a:lnSpc>
                <a:buClrTx/>
                <a:buSzTx/>
                <a:buFontTx/>
                <a:buNone/>
              </a:pPr>
              <a:t>2</a:t>
            </a:fld>
            <a:endParaRPr lang="de-DE" altLang="pl-PL" sz="1000">
              <a:solidFill>
                <a:srgbClr val="000000"/>
              </a:solidFill>
              <a:latin typeface="Arial" panose="020B0604020202020204" pitchFamily="34" charset="0"/>
              <a:cs typeface="Arial" panose="020B0604020202020204" pitchFamily="34" charset="0"/>
            </a:endParaRPr>
          </a:p>
        </p:txBody>
      </p:sp>
      <p:pic>
        <p:nvPicPr>
          <p:cNvPr id="2" name="Dźwięk 1">
            <a:hlinkClick r:id="" action="ppaction://media"/>
            <a:extLst>
              <a:ext uri="{FF2B5EF4-FFF2-40B4-BE49-F238E27FC236}">
                <a16:creationId xmlns:a16="http://schemas.microsoft.com/office/drawing/2014/main" id="{F69706E5-70F7-422D-9717-EF57FB4FDB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p:transition spd="med" advTm="708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id="{838D8822-F791-456D-AFEC-ABB0678D1ED1}"/>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41987" name="Rectangle 3">
            <a:extLst>
              <a:ext uri="{FF2B5EF4-FFF2-40B4-BE49-F238E27FC236}">
                <a16:creationId xmlns:a16="http://schemas.microsoft.com/office/drawing/2014/main" id="{710538D8-41D8-45B8-8FCE-3E3C07FE8130}"/>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41988" name="Rectangle 4">
            <a:extLst>
              <a:ext uri="{FF2B5EF4-FFF2-40B4-BE49-F238E27FC236}">
                <a16:creationId xmlns:a16="http://schemas.microsoft.com/office/drawing/2014/main" id="{F993B5FC-DDFF-4A5C-9B90-D24983A5BE33}"/>
              </a:ext>
            </a:extLst>
          </p:cNvPr>
          <p:cNvSpPr>
            <a:spLocks noChangeArrowheads="1"/>
          </p:cNvSpPr>
          <p:nvPr/>
        </p:nvSpPr>
        <p:spPr bwMode="auto">
          <a:xfrm>
            <a:off x="4392613" y="395288"/>
            <a:ext cx="5038725" cy="10858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136000"/>
              </a:lnSpc>
              <a:buClr>
                <a:srgbClr val="000000"/>
              </a:buClr>
              <a:buSzPct val="45000"/>
              <a:buFont typeface="Wingdings" panose="05000000000000000000" pitchFamily="2" charset="2"/>
              <a:buNone/>
            </a:pPr>
            <a:r>
              <a:rPr lang="pl-PL" altLang="pl-PL" sz="2400" b="1">
                <a:solidFill>
                  <a:schemeClr val="tx1"/>
                </a:solidFill>
              </a:rPr>
              <a:t>5 klapy nadciśnieniowe – upustowe</a:t>
            </a:r>
          </a:p>
        </p:txBody>
      </p:sp>
      <p:pic>
        <p:nvPicPr>
          <p:cNvPr id="41989" name="Picture 5">
            <a:extLst>
              <a:ext uri="{FF2B5EF4-FFF2-40B4-BE49-F238E27FC236}">
                <a16:creationId xmlns:a16="http://schemas.microsoft.com/office/drawing/2014/main" id="{AAA6D1E3-0AA4-45A6-9CD8-E727B360A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6963" y="1763713"/>
            <a:ext cx="5173662" cy="42259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a:extLst>
              <a:ext uri="{FF2B5EF4-FFF2-40B4-BE49-F238E27FC236}">
                <a16:creationId xmlns:a16="http://schemas.microsoft.com/office/drawing/2014/main" id="{35847785-672E-4DAA-8BDD-77162A134406}"/>
              </a:ext>
            </a:extLst>
          </p:cNvPr>
          <p:cNvSpPr>
            <a:spLocks noChangeArrowheads="1"/>
          </p:cNvSpPr>
          <p:nvPr/>
        </p:nvSpPr>
        <p:spPr bwMode="auto">
          <a:xfrm>
            <a:off x="215900" y="3132138"/>
            <a:ext cx="4679950" cy="25765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a:lnSpc>
                <a:spcPct val="136000"/>
              </a:lnSpc>
              <a:buClr>
                <a:srgbClr val="000000"/>
              </a:buClr>
              <a:buSzPct val="45000"/>
              <a:buFont typeface="Wingdings" panose="05000000000000000000" pitchFamily="2" charset="2"/>
              <a:buNone/>
            </a:pPr>
            <a:r>
              <a:rPr lang="pl-PL" altLang="pl-PL" sz="2400" b="1">
                <a:solidFill>
                  <a:schemeClr val="tx1"/>
                </a:solidFill>
              </a:rPr>
              <a:t>Klapy używane są jako upustowe w pomieszczeniach chronionych przed zadymieniem poprzez wytworzenie nadciśnienia</a:t>
            </a:r>
            <a:endParaRPr lang="pl-PL" altLang="pl-PL" sz="2400">
              <a:solidFill>
                <a:schemeClr val="tx1"/>
              </a:solidFill>
            </a:endParaRPr>
          </a:p>
        </p:txBody>
      </p:sp>
      <p:pic>
        <p:nvPicPr>
          <p:cNvPr id="2" name="Dźwięk 1">
            <a:hlinkClick r:id="" action="ppaction://media"/>
            <a:extLst>
              <a:ext uri="{FF2B5EF4-FFF2-40B4-BE49-F238E27FC236}">
                <a16:creationId xmlns:a16="http://schemas.microsoft.com/office/drawing/2014/main" id="{1F8BC088-F873-4187-A227-EB00EC226E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374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D1887E52-6DFE-4FC2-8C85-2D72FAC23B02}"/>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44035" name="Rectangle 3">
            <a:extLst>
              <a:ext uri="{FF2B5EF4-FFF2-40B4-BE49-F238E27FC236}">
                <a16:creationId xmlns:a16="http://schemas.microsoft.com/office/drawing/2014/main" id="{EC933352-B401-44DD-91F0-0DDEF0479F39}"/>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solidFill>
                <a:schemeClr val="tx1"/>
              </a:solidFill>
            </a:endParaRPr>
          </a:p>
        </p:txBody>
      </p:sp>
      <p:sp>
        <p:nvSpPr>
          <p:cNvPr id="44036" name="Rectangle 4">
            <a:extLst>
              <a:ext uri="{FF2B5EF4-FFF2-40B4-BE49-F238E27FC236}">
                <a16:creationId xmlns:a16="http://schemas.microsoft.com/office/drawing/2014/main" id="{0F652EBA-1B73-4021-A6F8-7FCFFF387F1E}"/>
              </a:ext>
            </a:extLst>
          </p:cNvPr>
          <p:cNvSpPr>
            <a:spLocks noChangeArrowheads="1"/>
          </p:cNvSpPr>
          <p:nvPr/>
        </p:nvSpPr>
        <p:spPr bwMode="auto">
          <a:xfrm>
            <a:off x="4103688" y="466725"/>
            <a:ext cx="5616575" cy="793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96000"/>
              </a:lnSpc>
              <a:buClr>
                <a:srgbClr val="000000"/>
              </a:buClr>
              <a:buSzPct val="45000"/>
              <a:buFont typeface="Wingdings" panose="05000000000000000000" pitchFamily="2" charset="2"/>
              <a:buNone/>
            </a:pPr>
            <a:r>
              <a:rPr lang="pl-PL" altLang="pl-PL" sz="2400" b="1">
                <a:solidFill>
                  <a:schemeClr val="tx1"/>
                </a:solidFill>
              </a:rPr>
              <a:t>6 osiowe wentylatory nawiewno-wyciągowe</a:t>
            </a:r>
          </a:p>
        </p:txBody>
      </p:sp>
      <p:sp>
        <p:nvSpPr>
          <p:cNvPr id="44037" name="Rectangle 7">
            <a:extLst>
              <a:ext uri="{FF2B5EF4-FFF2-40B4-BE49-F238E27FC236}">
                <a16:creationId xmlns:a16="http://schemas.microsoft.com/office/drawing/2014/main" id="{454408DC-980A-4683-AEAF-7B06E94473FF}"/>
              </a:ext>
            </a:extLst>
          </p:cNvPr>
          <p:cNvSpPr>
            <a:spLocks noChangeArrowheads="1"/>
          </p:cNvSpPr>
          <p:nvPr/>
        </p:nvSpPr>
        <p:spPr bwMode="auto">
          <a:xfrm>
            <a:off x="431800" y="5111750"/>
            <a:ext cx="8856663" cy="18462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a:lnSpc>
                <a:spcPct val="96000"/>
              </a:lnSpc>
              <a:buClr>
                <a:srgbClr val="000000"/>
              </a:buClr>
              <a:buSzPct val="45000"/>
              <a:buFont typeface="Wingdings" panose="05000000000000000000" pitchFamily="2" charset="2"/>
              <a:buNone/>
            </a:pPr>
            <a:r>
              <a:rPr lang="pl-PL" altLang="pl-PL" sz="2400" b="1">
                <a:solidFill>
                  <a:schemeClr val="tx1"/>
                </a:solidFill>
              </a:rPr>
              <a:t>Wentylatory nawiewno-wyciągowe z wirnikiem osiowym mogą być stosowane do nawiewu powietrza do celów oddymiania, w systemach nadciśnienia klatek schodowych, jak również mogą pracować w systemach przeznaczonych do wentylacji bytowej</a:t>
            </a:r>
            <a:endParaRPr lang="pl-PL" altLang="pl-PL" sz="2400">
              <a:solidFill>
                <a:schemeClr val="tx1"/>
              </a:solidFill>
            </a:endParaRPr>
          </a:p>
        </p:txBody>
      </p:sp>
      <p:pic>
        <p:nvPicPr>
          <p:cNvPr id="44038" name="Picture 9">
            <a:extLst>
              <a:ext uri="{FF2B5EF4-FFF2-40B4-BE49-F238E27FC236}">
                <a16:creationId xmlns:a16="http://schemas.microsoft.com/office/drawing/2014/main" id="{FB1AE256-430B-4FBA-A23E-414327AA1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3463" y="1692275"/>
            <a:ext cx="5832475"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A01A2D9C-354D-4850-99EF-26C0423038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251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B67B9480-0058-42DE-AA65-E6F0FF7002E0}"/>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46083" name="Rectangle 3">
            <a:extLst>
              <a:ext uri="{FF2B5EF4-FFF2-40B4-BE49-F238E27FC236}">
                <a16:creationId xmlns:a16="http://schemas.microsoft.com/office/drawing/2014/main" id="{0A1C4F0B-3BE3-4F25-A74A-009802D6C57B}"/>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46084" name="Rectangle 4">
            <a:extLst>
              <a:ext uri="{FF2B5EF4-FFF2-40B4-BE49-F238E27FC236}">
                <a16:creationId xmlns:a16="http://schemas.microsoft.com/office/drawing/2014/main" id="{F4786075-72A6-43FD-8679-8DA6DFBEFAF1}"/>
              </a:ext>
            </a:extLst>
          </p:cNvPr>
          <p:cNvSpPr>
            <a:spLocks noChangeArrowheads="1"/>
          </p:cNvSpPr>
          <p:nvPr/>
        </p:nvSpPr>
        <p:spPr bwMode="auto">
          <a:xfrm>
            <a:off x="4535488" y="611188"/>
            <a:ext cx="5038725" cy="793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96000"/>
              </a:lnSpc>
              <a:buClr>
                <a:srgbClr val="000000"/>
              </a:buClr>
              <a:buSzPct val="45000"/>
              <a:buFont typeface="Wingdings" panose="05000000000000000000" pitchFamily="2" charset="2"/>
              <a:buNone/>
            </a:pPr>
            <a:r>
              <a:rPr lang="pl-PL" altLang="pl-PL" sz="2400" b="1">
                <a:solidFill>
                  <a:schemeClr val="tx1"/>
                </a:solidFill>
              </a:rPr>
              <a:t>7 przeciwpożarowe klapy oddymiające, drzwiowe</a:t>
            </a:r>
          </a:p>
        </p:txBody>
      </p:sp>
      <p:pic>
        <p:nvPicPr>
          <p:cNvPr id="46085" name="Picture 5">
            <a:extLst>
              <a:ext uri="{FF2B5EF4-FFF2-40B4-BE49-F238E27FC236}">
                <a16:creationId xmlns:a16="http://schemas.microsoft.com/office/drawing/2014/main" id="{807D4E9F-B0AE-4943-8622-8E1500941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763" y="1619250"/>
            <a:ext cx="5122862" cy="46688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6" name="Rectangle 7">
            <a:extLst>
              <a:ext uri="{FF2B5EF4-FFF2-40B4-BE49-F238E27FC236}">
                <a16:creationId xmlns:a16="http://schemas.microsoft.com/office/drawing/2014/main" id="{B42FBDCE-7B75-431B-B80A-DE838C7A8C4E}"/>
              </a:ext>
            </a:extLst>
          </p:cNvPr>
          <p:cNvSpPr>
            <a:spLocks noChangeArrowheads="1"/>
          </p:cNvSpPr>
          <p:nvPr/>
        </p:nvSpPr>
        <p:spPr bwMode="auto">
          <a:xfrm>
            <a:off x="287338" y="2455863"/>
            <a:ext cx="5473700" cy="3965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06000"/>
              </a:lnSpc>
              <a:buClr>
                <a:srgbClr val="000000"/>
              </a:buClr>
              <a:buSzPct val="45000"/>
              <a:buFont typeface="Wingdings" panose="05000000000000000000" pitchFamily="2" charset="2"/>
              <a:buNone/>
            </a:pPr>
            <a:r>
              <a:rPr lang="pl-PL" altLang="pl-PL" sz="2400" b="1">
                <a:solidFill>
                  <a:schemeClr val="tx1"/>
                </a:solidFill>
              </a:rPr>
              <a:t>Klapy przeciwpożarowe do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systemów wentylacji pożarowej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są przeznaczone do stosowania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w instalacjach oddymiania jako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klapy wywiewne, którymi usuwany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jest dym i gorące gazy powstające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w trakcie pożaru, oraz jako klapy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nawiewne, którymi zapewniany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jest stały dopływ powietrza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zewnętrznego do celów oddymiania</a:t>
            </a:r>
            <a:endParaRPr lang="pl-PL" altLang="pl-PL" sz="2400">
              <a:solidFill>
                <a:schemeClr val="tx1"/>
              </a:solidFill>
            </a:endParaRPr>
          </a:p>
        </p:txBody>
      </p:sp>
      <p:pic>
        <p:nvPicPr>
          <p:cNvPr id="2" name="Dźwięk 1">
            <a:hlinkClick r:id="" action="ppaction://media"/>
            <a:extLst>
              <a:ext uri="{FF2B5EF4-FFF2-40B4-BE49-F238E27FC236}">
                <a16:creationId xmlns:a16="http://schemas.microsoft.com/office/drawing/2014/main" id="{E417E198-EB5F-4322-B2E9-CE394A59BF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512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F8CB5798-4007-473B-997A-74581658EAD8}"/>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48131" name="Rectangle 3">
            <a:extLst>
              <a:ext uri="{FF2B5EF4-FFF2-40B4-BE49-F238E27FC236}">
                <a16:creationId xmlns:a16="http://schemas.microsoft.com/office/drawing/2014/main" id="{6481AC98-8684-4760-A104-61C8B9BFB4A2}"/>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48132" name="Rectangle 4">
            <a:extLst>
              <a:ext uri="{FF2B5EF4-FFF2-40B4-BE49-F238E27FC236}">
                <a16:creationId xmlns:a16="http://schemas.microsoft.com/office/drawing/2014/main" id="{9552C648-202E-43AE-8AC6-AED9313A0AC8}"/>
              </a:ext>
            </a:extLst>
          </p:cNvPr>
          <p:cNvSpPr>
            <a:spLocks noChangeArrowheads="1"/>
          </p:cNvSpPr>
          <p:nvPr/>
        </p:nvSpPr>
        <p:spPr bwMode="auto">
          <a:xfrm>
            <a:off x="4752975" y="466725"/>
            <a:ext cx="5038725" cy="11445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96000"/>
              </a:lnSpc>
              <a:buClr>
                <a:srgbClr val="000000"/>
              </a:buClr>
              <a:buSzPct val="45000"/>
              <a:buFont typeface="Wingdings" panose="05000000000000000000" pitchFamily="2" charset="2"/>
              <a:buNone/>
            </a:pPr>
            <a:r>
              <a:rPr lang="pl-PL" altLang="pl-PL" sz="2400" b="1">
                <a:solidFill>
                  <a:schemeClr val="tx1"/>
                </a:solidFill>
              </a:rPr>
              <a:t>8 przeciwpożarowe klapy jednopłaszczyznowe - odcinające i oddymiające</a:t>
            </a:r>
          </a:p>
        </p:txBody>
      </p:sp>
      <p:pic>
        <p:nvPicPr>
          <p:cNvPr id="48133" name="Picture 5">
            <a:extLst>
              <a:ext uri="{FF2B5EF4-FFF2-40B4-BE49-F238E27FC236}">
                <a16:creationId xmlns:a16="http://schemas.microsoft.com/office/drawing/2014/main" id="{9183F8FD-6E5E-4BEA-8A61-8C9CAD54E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038" y="2051050"/>
            <a:ext cx="4003675" cy="34274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Rectangle 7">
            <a:extLst>
              <a:ext uri="{FF2B5EF4-FFF2-40B4-BE49-F238E27FC236}">
                <a16:creationId xmlns:a16="http://schemas.microsoft.com/office/drawing/2014/main" id="{FE672DC9-70F0-4F29-BAE7-FE98D157C8E1}"/>
              </a:ext>
            </a:extLst>
          </p:cNvPr>
          <p:cNvSpPr>
            <a:spLocks noChangeArrowheads="1"/>
          </p:cNvSpPr>
          <p:nvPr/>
        </p:nvSpPr>
        <p:spPr bwMode="auto">
          <a:xfrm>
            <a:off x="503238" y="2889250"/>
            <a:ext cx="4465637" cy="28035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06000"/>
              </a:lnSpc>
              <a:buClr>
                <a:srgbClr val="000000"/>
              </a:buClr>
              <a:buSzPct val="45000"/>
              <a:buFont typeface="Wingdings" panose="05000000000000000000" pitchFamily="2" charset="2"/>
              <a:buNone/>
            </a:pPr>
            <a:r>
              <a:rPr lang="pl-PL" altLang="pl-PL" sz="2400" b="1">
                <a:solidFill>
                  <a:schemeClr val="tx1"/>
                </a:solidFill>
              </a:rPr>
              <a:t>Klapy przeciwpożarowe są przeznaczone do oddzielenia strefy zagrożonej pożarem od reszty budynku oraz zapewnienia właściwych warunków ewakuacji dzięki wentylacji pożarowej</a:t>
            </a:r>
            <a:endParaRPr lang="pl-PL" altLang="pl-PL" sz="2400">
              <a:solidFill>
                <a:schemeClr val="tx1"/>
              </a:solidFill>
            </a:endParaRPr>
          </a:p>
        </p:txBody>
      </p:sp>
      <p:pic>
        <p:nvPicPr>
          <p:cNvPr id="2" name="Dźwięk 1">
            <a:hlinkClick r:id="" action="ppaction://media"/>
            <a:extLst>
              <a:ext uri="{FF2B5EF4-FFF2-40B4-BE49-F238E27FC236}">
                <a16:creationId xmlns:a16="http://schemas.microsoft.com/office/drawing/2014/main" id="{8AAFBC5D-B31B-4AEC-8A84-6BD216B98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16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a:extLst>
              <a:ext uri="{FF2B5EF4-FFF2-40B4-BE49-F238E27FC236}">
                <a16:creationId xmlns:a16="http://schemas.microsoft.com/office/drawing/2014/main" id="{87B73BF4-9DCA-40E6-B70D-CF138CD386BC}"/>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50179" name="Rectangle 4">
            <a:extLst>
              <a:ext uri="{FF2B5EF4-FFF2-40B4-BE49-F238E27FC236}">
                <a16:creationId xmlns:a16="http://schemas.microsoft.com/office/drawing/2014/main" id="{BB862073-68F7-4B57-B949-B09207DC45D8}"/>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50180" name="Picture 7">
            <a:extLst>
              <a:ext uri="{FF2B5EF4-FFF2-40B4-BE49-F238E27FC236}">
                <a16:creationId xmlns:a16="http://schemas.microsoft.com/office/drawing/2014/main" id="{00031205-E650-4AFF-89F6-CC9445C87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225" y="1619250"/>
            <a:ext cx="6697663" cy="53689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C4E7EA59-369A-4C5F-9C21-C5EB5C7AAD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664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62DE84F4-0B34-4724-8258-34FBE1A5F705}"/>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52227" name="Rectangle 3">
            <a:extLst>
              <a:ext uri="{FF2B5EF4-FFF2-40B4-BE49-F238E27FC236}">
                <a16:creationId xmlns:a16="http://schemas.microsoft.com/office/drawing/2014/main" id="{2B43C713-7844-42C4-AA77-8FFA35D6E33B}"/>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52228" name="Picture 4">
            <a:extLst>
              <a:ext uri="{FF2B5EF4-FFF2-40B4-BE49-F238E27FC236}">
                <a16:creationId xmlns:a16="http://schemas.microsoft.com/office/drawing/2014/main" id="{2EC4C823-DBD0-4857-B263-A5AD81DEB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547813"/>
            <a:ext cx="9720262" cy="57991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933CFB7A-3339-4162-A09F-912BCBF5AF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99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B515A257-D6C5-4809-8992-56978E45DAEB}"/>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54275" name="Rectangle 3">
            <a:extLst>
              <a:ext uri="{FF2B5EF4-FFF2-40B4-BE49-F238E27FC236}">
                <a16:creationId xmlns:a16="http://schemas.microsoft.com/office/drawing/2014/main" id="{BE4B7C98-124C-4523-83BF-A7FF31A5D97C}"/>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54276" name="Picture 7">
            <a:extLst>
              <a:ext uri="{FF2B5EF4-FFF2-40B4-BE49-F238E27FC236}">
                <a16:creationId xmlns:a16="http://schemas.microsoft.com/office/drawing/2014/main" id="{2DD8A683-0DDF-4140-97B8-5FF82C28D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325" y="1763713"/>
            <a:ext cx="6902450" cy="51768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954486C9-4DA1-437B-B378-ECC2DFCDE0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431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7367B32A-CB35-4B19-81FC-8DFF15EABD67}"/>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56323" name="Rectangle 3">
            <a:extLst>
              <a:ext uri="{FF2B5EF4-FFF2-40B4-BE49-F238E27FC236}">
                <a16:creationId xmlns:a16="http://schemas.microsoft.com/office/drawing/2014/main" id="{9FA00B2B-C2E5-4954-8E94-AAD00A010B9C}"/>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56324" name="Picture 5">
            <a:extLst>
              <a:ext uri="{FF2B5EF4-FFF2-40B4-BE49-F238E27FC236}">
                <a16:creationId xmlns:a16="http://schemas.microsoft.com/office/drawing/2014/main" id="{3446866E-E1C2-4316-B9E9-16F1235F5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1403350"/>
            <a:ext cx="7258050" cy="57991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71EBD83A-F8EA-4055-9E81-A2C10DC7E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145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3169F6F4-34A5-488B-B754-0CF4F763E760}"/>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58371" name="Rectangle 5">
            <a:extLst>
              <a:ext uri="{FF2B5EF4-FFF2-40B4-BE49-F238E27FC236}">
                <a16:creationId xmlns:a16="http://schemas.microsoft.com/office/drawing/2014/main" id="{60582DCC-3949-42C2-8830-ADCA0D48AE6E}"/>
              </a:ext>
            </a:extLst>
          </p:cNvPr>
          <p:cNvSpPr>
            <a:spLocks noChangeArrowheads="1"/>
          </p:cNvSpPr>
          <p:nvPr/>
        </p:nvSpPr>
        <p:spPr bwMode="auto">
          <a:xfrm>
            <a:off x="1152525" y="6270625"/>
            <a:ext cx="6934200" cy="647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76000"/>
              </a:lnSpc>
              <a:buClr>
                <a:srgbClr val="000000"/>
              </a:buClr>
              <a:buSzPct val="45000"/>
              <a:buFont typeface="Wingdings" panose="05000000000000000000" pitchFamily="2" charset="2"/>
              <a:buNone/>
            </a:pPr>
            <a:r>
              <a:rPr lang="en-GB" altLang="pl-PL" sz="2400" b="1">
                <a:solidFill>
                  <a:srgbClr val="000000"/>
                </a:solidFill>
              </a:rPr>
              <a:t>Elementy układu pne</a:t>
            </a:r>
            <a:r>
              <a:rPr lang="pl-PL" altLang="pl-PL" sz="2400" b="1">
                <a:solidFill>
                  <a:srgbClr val="000000"/>
                </a:solidFill>
              </a:rPr>
              <a:t>u</a:t>
            </a:r>
            <a:r>
              <a:rPr lang="en-GB" altLang="pl-PL" sz="2400" b="1">
                <a:solidFill>
                  <a:srgbClr val="000000"/>
                </a:solidFill>
              </a:rPr>
              <a:t>matycznego systemu oddymania</a:t>
            </a:r>
            <a:endParaRPr lang="en-GB" altLang="pl-PL" sz="2400">
              <a:solidFill>
                <a:srgbClr val="000000"/>
              </a:solidFill>
            </a:endParaRPr>
          </a:p>
        </p:txBody>
      </p:sp>
      <p:pic>
        <p:nvPicPr>
          <p:cNvPr id="58372" name="Picture 6">
            <a:extLst>
              <a:ext uri="{FF2B5EF4-FFF2-40B4-BE49-F238E27FC236}">
                <a16:creationId xmlns:a16="http://schemas.microsoft.com/office/drawing/2014/main" id="{4E7DD86E-C971-4230-8DA7-EB6CC142F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7563" y="900113"/>
            <a:ext cx="59055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10">
            <a:extLst>
              <a:ext uri="{FF2B5EF4-FFF2-40B4-BE49-F238E27FC236}">
                <a16:creationId xmlns:a16="http://schemas.microsoft.com/office/drawing/2014/main" id="{97D5DEE3-EDE6-48B9-99E8-39256E171C5A}"/>
              </a:ext>
            </a:extLst>
          </p:cNvPr>
          <p:cNvSpPr txBox="1">
            <a:spLocks noChangeArrowheads="1"/>
          </p:cNvSpPr>
          <p:nvPr/>
        </p:nvSpPr>
        <p:spPr bwMode="auto">
          <a:xfrm>
            <a:off x="792163" y="0"/>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C91B6BFD-7BDD-4AE4-8312-B7F10F9322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507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a:extLst>
              <a:ext uri="{FF2B5EF4-FFF2-40B4-BE49-F238E27FC236}">
                <a16:creationId xmlns:a16="http://schemas.microsoft.com/office/drawing/2014/main" id="{0AC9C291-CAAF-4392-8A5C-3A7217AD50D5}"/>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60419" name="Rectangle 6">
            <a:extLst>
              <a:ext uri="{FF2B5EF4-FFF2-40B4-BE49-F238E27FC236}">
                <a16:creationId xmlns:a16="http://schemas.microsoft.com/office/drawing/2014/main" id="{36F158E6-3864-4A54-A832-3A9090632283}"/>
              </a:ext>
            </a:extLst>
          </p:cNvPr>
          <p:cNvSpPr>
            <a:spLocks noChangeArrowheads="1"/>
          </p:cNvSpPr>
          <p:nvPr/>
        </p:nvSpPr>
        <p:spPr bwMode="auto">
          <a:xfrm>
            <a:off x="863600" y="1476375"/>
            <a:ext cx="8394700" cy="5616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26000"/>
              </a:lnSpc>
              <a:buClr>
                <a:srgbClr val="000000"/>
              </a:buClr>
              <a:buSzPct val="45000"/>
              <a:buFont typeface="Wingdings" panose="05000000000000000000" pitchFamily="2" charset="2"/>
              <a:buNone/>
            </a:pPr>
            <a:r>
              <a:rPr lang="en-GB" altLang="pl-PL" sz="2400" b="1">
                <a:solidFill>
                  <a:schemeClr val="tx1"/>
                </a:solidFill>
              </a:rPr>
              <a:t>Czujnik wiatru - współpracuje </a:t>
            </a:r>
            <a:endParaRPr lang="pl-PL" altLang="pl-PL" sz="2400" b="1">
              <a:solidFill>
                <a:schemeClr val="tx1"/>
              </a:solidFill>
            </a:endParaRPr>
          </a:p>
          <a:p>
            <a:pPr eaLnBrk="1">
              <a:lnSpc>
                <a:spcPct val="126000"/>
              </a:lnSpc>
              <a:buClr>
                <a:srgbClr val="000000"/>
              </a:buClr>
              <a:buSzPct val="45000"/>
              <a:buFont typeface="Wingdings" panose="05000000000000000000" pitchFamily="2" charset="2"/>
              <a:buNone/>
            </a:pPr>
            <a:r>
              <a:rPr lang="en-GB" altLang="pl-PL" sz="2400" b="1">
                <a:solidFill>
                  <a:schemeClr val="tx1"/>
                </a:solidFill>
              </a:rPr>
              <a:t>z centralą pogodową, </a:t>
            </a:r>
            <a:endParaRPr lang="pl-PL" altLang="pl-PL" sz="2400" b="1">
              <a:solidFill>
                <a:schemeClr val="tx1"/>
              </a:solidFill>
            </a:endParaRPr>
          </a:p>
          <a:p>
            <a:pPr eaLnBrk="1">
              <a:lnSpc>
                <a:spcPct val="126000"/>
              </a:lnSpc>
              <a:buClr>
                <a:srgbClr val="000000"/>
              </a:buClr>
              <a:buSzPct val="45000"/>
              <a:buFont typeface="Wingdings" panose="05000000000000000000" pitchFamily="2" charset="2"/>
              <a:buNone/>
            </a:pPr>
            <a:r>
              <a:rPr lang="en-GB" altLang="pl-PL" sz="2400" b="1">
                <a:solidFill>
                  <a:schemeClr val="tx1"/>
                </a:solidFill>
              </a:rPr>
              <a:t>wyzwalając automatyczne </a:t>
            </a:r>
            <a:endParaRPr lang="pl-PL" altLang="pl-PL" sz="2400" b="1">
              <a:solidFill>
                <a:schemeClr val="tx1"/>
              </a:solidFill>
            </a:endParaRPr>
          </a:p>
          <a:p>
            <a:pPr eaLnBrk="1">
              <a:lnSpc>
                <a:spcPct val="126000"/>
              </a:lnSpc>
              <a:buClr>
                <a:srgbClr val="000000"/>
              </a:buClr>
              <a:buSzPct val="45000"/>
              <a:buFont typeface="Wingdings" panose="05000000000000000000" pitchFamily="2" charset="2"/>
              <a:buNone/>
            </a:pPr>
            <a:r>
              <a:rPr lang="en-GB" altLang="pl-PL" sz="2400" b="1">
                <a:solidFill>
                  <a:schemeClr val="tx1"/>
                </a:solidFill>
              </a:rPr>
              <a:t>zamykanie okien w sytuacji, </a:t>
            </a:r>
            <a:endParaRPr lang="pl-PL" altLang="pl-PL" sz="2400" b="1">
              <a:solidFill>
                <a:schemeClr val="tx1"/>
              </a:solidFill>
            </a:endParaRPr>
          </a:p>
          <a:p>
            <a:pPr eaLnBrk="1">
              <a:lnSpc>
                <a:spcPct val="126000"/>
              </a:lnSpc>
              <a:buClr>
                <a:srgbClr val="000000"/>
              </a:buClr>
              <a:buSzPct val="45000"/>
              <a:buFont typeface="Wingdings" panose="05000000000000000000" pitchFamily="2" charset="2"/>
              <a:buNone/>
            </a:pPr>
            <a:r>
              <a:rPr lang="en-GB" altLang="pl-PL" sz="2400" b="1">
                <a:solidFill>
                  <a:schemeClr val="tx1"/>
                </a:solidFill>
              </a:rPr>
              <a:t>gdy siła wiatru przekracza </a:t>
            </a:r>
            <a:endParaRPr lang="pl-PL" altLang="pl-PL" sz="2400" b="1">
              <a:solidFill>
                <a:schemeClr val="tx1"/>
              </a:solidFill>
            </a:endParaRPr>
          </a:p>
          <a:p>
            <a:pPr eaLnBrk="1">
              <a:lnSpc>
                <a:spcPct val="126000"/>
              </a:lnSpc>
              <a:buClr>
                <a:srgbClr val="000000"/>
              </a:buClr>
              <a:buSzPct val="45000"/>
              <a:buFont typeface="Wingdings" panose="05000000000000000000" pitchFamily="2" charset="2"/>
              <a:buNone/>
            </a:pPr>
            <a:r>
              <a:rPr lang="en-GB" altLang="pl-PL" sz="2400" b="1">
                <a:solidFill>
                  <a:schemeClr val="tx1"/>
                </a:solidFill>
              </a:rPr>
              <a:t>zdefiniowane wartości.</a:t>
            </a:r>
            <a:endParaRPr lang="pl-PL" altLang="pl-PL" sz="2400" b="1">
              <a:solidFill>
                <a:schemeClr val="tx1"/>
              </a:solidFill>
            </a:endParaRPr>
          </a:p>
          <a:p>
            <a:pPr eaLnBrk="1">
              <a:lnSpc>
                <a:spcPct val="126000"/>
              </a:lnSpc>
              <a:buClr>
                <a:srgbClr val="000000"/>
              </a:buClr>
              <a:buSzPct val="45000"/>
              <a:buFont typeface="Wingdings" panose="05000000000000000000" pitchFamily="2" charset="2"/>
              <a:buNone/>
            </a:pPr>
            <a:br>
              <a:rPr lang="en-GB" altLang="pl-PL" sz="2400" b="1">
                <a:solidFill>
                  <a:schemeClr val="tx1"/>
                </a:solidFill>
              </a:rPr>
            </a:br>
            <a:r>
              <a:rPr lang="en-GB" altLang="pl-PL" sz="2400" b="1">
                <a:solidFill>
                  <a:schemeClr val="tx1"/>
                </a:solidFill>
              </a:rPr>
              <a:t>Czujnik deszczu - powoduje automatyczne zamykanie okien w przypadku, gdy sensor grzebieniowy czujnika jest mokry. Czujnik jest ogrzewany, stąd też sensor szybko wysycha i jest niewrażliwy na mgłę, zlodowacenie, rosę i wilgoć</a:t>
            </a:r>
            <a:r>
              <a:rPr lang="en-GB" altLang="pl-PL">
                <a:solidFill>
                  <a:schemeClr val="tx1"/>
                </a:solidFill>
              </a:rPr>
              <a:t>.</a:t>
            </a:r>
          </a:p>
        </p:txBody>
      </p:sp>
      <p:pic>
        <p:nvPicPr>
          <p:cNvPr id="60420" name="Picture 7">
            <a:extLst>
              <a:ext uri="{FF2B5EF4-FFF2-40B4-BE49-F238E27FC236}">
                <a16:creationId xmlns:a16="http://schemas.microsoft.com/office/drawing/2014/main" id="{391BFEF5-E2D1-4F29-81F9-C28C01E75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13" y="1547813"/>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9">
            <a:extLst>
              <a:ext uri="{FF2B5EF4-FFF2-40B4-BE49-F238E27FC236}">
                <a16:creationId xmlns:a16="http://schemas.microsoft.com/office/drawing/2014/main" id="{09674C8E-0D51-4C56-AAAB-D88F581170E1}"/>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BDE364DA-4CC6-422A-BF0A-08B623B631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608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9" name="Text Box 3">
            <a:extLst>
              <a:ext uri="{FF2B5EF4-FFF2-40B4-BE49-F238E27FC236}">
                <a16:creationId xmlns:a16="http://schemas.microsoft.com/office/drawing/2014/main" id="{A7BB9F6C-7055-41F8-A19B-C8F13B9415E1}"/>
              </a:ext>
            </a:extLst>
          </p:cNvPr>
          <p:cNvSpPr txBox="1">
            <a:spLocks noChangeArrowheads="1"/>
          </p:cNvSpPr>
          <p:nvPr/>
        </p:nvSpPr>
        <p:spPr bwMode="auto">
          <a:xfrm>
            <a:off x="0" y="3948113"/>
            <a:ext cx="10080625" cy="3454400"/>
          </a:xfrm>
          <a:prstGeom prst="rect">
            <a:avLst/>
          </a:prstGeom>
          <a:noFill/>
          <a:ln>
            <a:noFill/>
          </a:ln>
          <a:effectLst>
            <a:outerShdw dist="153455" dir="17666637" algn="ctr" rotWithShape="0">
              <a:schemeClr val="bg2"/>
            </a:outerShdw>
          </a:effectLst>
        </p:spPr>
        <p:txBody>
          <a:bodyPr lIns="100794" tIns="50397" rIns="100794" bIns="50397">
            <a:spAutoFit/>
          </a:bodyPr>
          <a:lstStyle>
            <a:lvl1pPr defTabSz="495300">
              <a:defRPr>
                <a:solidFill>
                  <a:srgbClr val="000000"/>
                </a:solidFill>
                <a:latin typeface="Arial" panose="020B0604020202020204" pitchFamily="34" charset="0"/>
              </a:defRPr>
            </a:lvl1pPr>
            <a:lvl2pPr marL="471488" indent="-238125" defTabSz="495300">
              <a:defRPr>
                <a:solidFill>
                  <a:srgbClr val="000000"/>
                </a:solidFill>
                <a:latin typeface="Arial" panose="020B0604020202020204" pitchFamily="34" charset="0"/>
              </a:defRPr>
            </a:lvl2pPr>
            <a:lvl3pPr marL="708025" indent="-233363" defTabSz="495300">
              <a:defRPr>
                <a:solidFill>
                  <a:srgbClr val="000000"/>
                </a:solidFill>
                <a:latin typeface="Arial" panose="020B0604020202020204" pitchFamily="34" charset="0"/>
              </a:defRPr>
            </a:lvl3pPr>
            <a:lvl4pPr marL="946150" indent="-233363" defTabSz="495300">
              <a:defRPr>
                <a:solidFill>
                  <a:srgbClr val="000000"/>
                </a:solidFill>
                <a:latin typeface="Arial" panose="020B0604020202020204" pitchFamily="34" charset="0"/>
              </a:defRPr>
            </a:lvl4pPr>
            <a:lvl5pPr marL="1184275" indent="-236538" defTabSz="495300">
              <a:defRPr>
                <a:solidFill>
                  <a:srgbClr val="000000"/>
                </a:solidFill>
                <a:latin typeface="Arial" panose="020B0604020202020204" pitchFamily="34" charset="0"/>
              </a:defRPr>
            </a:lvl5pPr>
            <a:lvl6pPr marL="16414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6pPr>
            <a:lvl7pPr marL="20986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7pPr>
            <a:lvl8pPr marL="25558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8pPr>
            <a:lvl9pPr marL="30130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9pPr>
          </a:lstStyle>
          <a:p>
            <a:pPr eaLnBrk="1" hangingPunct="1">
              <a:spcBef>
                <a:spcPct val="50000"/>
              </a:spcBef>
              <a:defRPr/>
            </a:pPr>
            <a:r>
              <a:rPr lang="pl-PL" altLang="pl-PL" sz="22000">
                <a:solidFill>
                  <a:srgbClr val="90001B"/>
                </a:solidFill>
                <a:effectLst>
                  <a:outerShdw blurRad="38100" dist="38100" dir="2700000" algn="tl">
                    <a:srgbClr val="C0C0C0"/>
                  </a:outerShdw>
                </a:effectLst>
              </a:rPr>
              <a:t>1300</a:t>
            </a:r>
            <a:r>
              <a:rPr lang="pl-PL" altLang="pl-PL" sz="22000" baseline="30000">
                <a:solidFill>
                  <a:srgbClr val="90001B"/>
                </a:solidFill>
                <a:effectLst>
                  <a:outerShdw blurRad="38100" dist="38100" dir="2700000" algn="tl">
                    <a:srgbClr val="C0C0C0"/>
                  </a:outerShdw>
                </a:effectLst>
              </a:rPr>
              <a:t>0 </a:t>
            </a:r>
            <a:r>
              <a:rPr lang="pl-PL" altLang="pl-PL" sz="22000">
                <a:solidFill>
                  <a:srgbClr val="90001B"/>
                </a:solidFill>
                <a:effectLst>
                  <a:outerShdw blurRad="38100" dist="38100" dir="2700000" algn="tl">
                    <a:srgbClr val="C0C0C0"/>
                  </a:outerShdw>
                </a:effectLst>
              </a:rPr>
              <a:t>C</a:t>
            </a:r>
          </a:p>
        </p:txBody>
      </p:sp>
      <p:sp>
        <p:nvSpPr>
          <p:cNvPr id="572420" name="Text Box 4">
            <a:extLst>
              <a:ext uri="{FF2B5EF4-FFF2-40B4-BE49-F238E27FC236}">
                <a16:creationId xmlns:a16="http://schemas.microsoft.com/office/drawing/2014/main" id="{59A44DA4-8FDB-45EA-B4A4-25CF914685A6}"/>
              </a:ext>
            </a:extLst>
          </p:cNvPr>
          <p:cNvSpPr txBox="1">
            <a:spLocks noChangeArrowheads="1"/>
          </p:cNvSpPr>
          <p:nvPr/>
        </p:nvSpPr>
        <p:spPr bwMode="auto">
          <a:xfrm>
            <a:off x="503238" y="1763713"/>
            <a:ext cx="9155112" cy="2451100"/>
          </a:xfrm>
          <a:prstGeom prst="rect">
            <a:avLst/>
          </a:prstGeom>
          <a:solidFill>
            <a:schemeClr val="bg1"/>
          </a:solidFill>
          <a:ln>
            <a:noFill/>
          </a:ln>
          <a:effectLst>
            <a:outerShdw dist="56796" dir="1593903" algn="ctr" rotWithShape="0">
              <a:schemeClr val="bg2"/>
            </a:outerShdw>
          </a:effectLst>
        </p:spPr>
        <p:txBody>
          <a:bodyPr lIns="100794" tIns="50397" rIns="100794" bIns="50397">
            <a:spAutoFit/>
          </a:bodyPr>
          <a:lstStyle>
            <a:lvl1pPr defTabSz="495300">
              <a:defRPr>
                <a:solidFill>
                  <a:srgbClr val="000000"/>
                </a:solidFill>
                <a:latin typeface="Arial" panose="020B0604020202020204" pitchFamily="34" charset="0"/>
              </a:defRPr>
            </a:lvl1pPr>
            <a:lvl2pPr marL="471488" indent="-238125" defTabSz="495300">
              <a:defRPr>
                <a:solidFill>
                  <a:srgbClr val="000000"/>
                </a:solidFill>
                <a:latin typeface="Arial" panose="020B0604020202020204" pitchFamily="34" charset="0"/>
              </a:defRPr>
            </a:lvl2pPr>
            <a:lvl3pPr marL="708025" indent="-233363" defTabSz="495300">
              <a:defRPr>
                <a:solidFill>
                  <a:srgbClr val="000000"/>
                </a:solidFill>
                <a:latin typeface="Arial" panose="020B0604020202020204" pitchFamily="34" charset="0"/>
              </a:defRPr>
            </a:lvl3pPr>
            <a:lvl4pPr marL="946150" indent="-233363" defTabSz="495300">
              <a:defRPr>
                <a:solidFill>
                  <a:srgbClr val="000000"/>
                </a:solidFill>
                <a:latin typeface="Arial" panose="020B0604020202020204" pitchFamily="34" charset="0"/>
              </a:defRPr>
            </a:lvl4pPr>
            <a:lvl5pPr marL="1184275" indent="-236538" defTabSz="495300">
              <a:defRPr>
                <a:solidFill>
                  <a:srgbClr val="000000"/>
                </a:solidFill>
                <a:latin typeface="Arial" panose="020B0604020202020204" pitchFamily="34" charset="0"/>
              </a:defRPr>
            </a:lvl5pPr>
            <a:lvl6pPr marL="16414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6pPr>
            <a:lvl7pPr marL="20986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7pPr>
            <a:lvl8pPr marL="25558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8pPr>
            <a:lvl9pPr marL="30130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9pPr>
          </a:lstStyle>
          <a:p>
            <a:pPr eaLnBrk="1" hangingPunct="1">
              <a:spcBef>
                <a:spcPct val="50000"/>
              </a:spcBef>
              <a:defRPr/>
            </a:pPr>
            <a:r>
              <a:rPr lang="pl-PL" altLang="pl-PL" sz="2800">
                <a:solidFill>
                  <a:srgbClr val="242492"/>
                </a:solidFill>
                <a:effectLst>
                  <a:outerShdw blurRad="38100" dist="38100" dir="2700000" algn="tl">
                    <a:srgbClr val="C0C0C0"/>
                  </a:outerShdw>
                </a:effectLst>
              </a:rPr>
              <a:t>Palący się materiał osiąga temperaturę znacznie przekraczającą temperaturę zapłonu otaczających  go przedmiotów.</a:t>
            </a:r>
          </a:p>
          <a:p>
            <a:pPr eaLnBrk="1" hangingPunct="1">
              <a:spcBef>
                <a:spcPct val="50000"/>
              </a:spcBef>
              <a:defRPr/>
            </a:pPr>
            <a:r>
              <a:rPr lang="pl-PL" altLang="pl-PL" sz="2800">
                <a:solidFill>
                  <a:srgbClr val="242492"/>
                </a:solidFill>
                <a:effectLst>
                  <a:outerShdw blurRad="38100" dist="38100" dir="2700000" algn="tl">
                    <a:srgbClr val="C0C0C0"/>
                  </a:outerShdw>
                </a:effectLst>
              </a:rPr>
              <a:t>Z tego też powodu jest w stanie szybko zapalić otaczające go środowisko i być przyczyną pożaru.</a:t>
            </a:r>
          </a:p>
        </p:txBody>
      </p:sp>
      <p:sp>
        <p:nvSpPr>
          <p:cNvPr id="572421" name="Text Box 5">
            <a:extLst>
              <a:ext uri="{FF2B5EF4-FFF2-40B4-BE49-F238E27FC236}">
                <a16:creationId xmlns:a16="http://schemas.microsoft.com/office/drawing/2014/main" id="{AD185E25-3FFF-4C71-A370-BEE2DBE7DCFC}"/>
              </a:ext>
            </a:extLst>
          </p:cNvPr>
          <p:cNvSpPr txBox="1">
            <a:spLocks noChangeArrowheads="1"/>
          </p:cNvSpPr>
          <p:nvPr/>
        </p:nvSpPr>
        <p:spPr bwMode="auto">
          <a:xfrm>
            <a:off x="287338" y="323850"/>
            <a:ext cx="10080625" cy="5984875"/>
          </a:xfrm>
          <a:prstGeom prst="rect">
            <a:avLst/>
          </a:prstGeom>
          <a:noFill/>
          <a:ln>
            <a:noFill/>
          </a:ln>
          <a:effectLst/>
        </p:spPr>
        <p:txBody>
          <a:bodyPr lIns="100794" tIns="50397" rIns="100794" bIns="50397">
            <a:spAutoFit/>
          </a:bodyPr>
          <a:lstStyle>
            <a:lvl1pPr defTabSz="495300">
              <a:defRPr>
                <a:solidFill>
                  <a:srgbClr val="000000"/>
                </a:solidFill>
                <a:latin typeface="Arial" panose="020B0604020202020204" pitchFamily="34" charset="0"/>
              </a:defRPr>
            </a:lvl1pPr>
            <a:lvl2pPr marL="471488" indent="-238125" defTabSz="495300">
              <a:defRPr>
                <a:solidFill>
                  <a:srgbClr val="000000"/>
                </a:solidFill>
                <a:latin typeface="Arial" panose="020B0604020202020204" pitchFamily="34" charset="0"/>
              </a:defRPr>
            </a:lvl2pPr>
            <a:lvl3pPr marL="708025" indent="-233363" defTabSz="495300">
              <a:defRPr>
                <a:solidFill>
                  <a:srgbClr val="000000"/>
                </a:solidFill>
                <a:latin typeface="Arial" panose="020B0604020202020204" pitchFamily="34" charset="0"/>
              </a:defRPr>
            </a:lvl3pPr>
            <a:lvl4pPr marL="946150" indent="-233363" defTabSz="495300">
              <a:defRPr>
                <a:solidFill>
                  <a:srgbClr val="000000"/>
                </a:solidFill>
                <a:latin typeface="Arial" panose="020B0604020202020204" pitchFamily="34" charset="0"/>
              </a:defRPr>
            </a:lvl4pPr>
            <a:lvl5pPr marL="1184275" indent="-236538" defTabSz="495300">
              <a:defRPr>
                <a:solidFill>
                  <a:srgbClr val="000000"/>
                </a:solidFill>
                <a:latin typeface="Arial" panose="020B0604020202020204" pitchFamily="34" charset="0"/>
              </a:defRPr>
            </a:lvl5pPr>
            <a:lvl6pPr marL="16414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6pPr>
            <a:lvl7pPr marL="20986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7pPr>
            <a:lvl8pPr marL="25558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8pPr>
            <a:lvl9pPr marL="30130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9pPr>
          </a:lstStyle>
          <a:p>
            <a:pPr eaLnBrk="1" hangingPunct="1">
              <a:spcBef>
                <a:spcPct val="50000"/>
              </a:spcBef>
              <a:defRPr/>
            </a:pPr>
            <a:endParaRPr lang="pl-PL" altLang="pl-PL" sz="38600" b="1">
              <a:solidFill>
                <a:schemeClr val="tx1"/>
              </a:solidFill>
              <a:effectLst>
                <a:outerShdw blurRad="38100" dist="38100" dir="2700000" algn="tl">
                  <a:srgbClr val="C0C0C0"/>
                </a:outerShdw>
              </a:effectLst>
            </a:endParaRPr>
          </a:p>
        </p:txBody>
      </p:sp>
      <p:sp>
        <p:nvSpPr>
          <p:cNvPr id="9221" name="Text Box 7">
            <a:extLst>
              <a:ext uri="{FF2B5EF4-FFF2-40B4-BE49-F238E27FC236}">
                <a16:creationId xmlns:a16="http://schemas.microsoft.com/office/drawing/2014/main" id="{F2E13515-1E86-429A-AD74-D668C6041F61}"/>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15AED55F-649E-44BB-AF03-D2A9E84D07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p:transition advTm="126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a:extLst>
              <a:ext uri="{FF2B5EF4-FFF2-40B4-BE49-F238E27FC236}">
                <a16:creationId xmlns:a16="http://schemas.microsoft.com/office/drawing/2014/main" id="{03716532-A501-4400-87BC-A24E126D9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850" y="827088"/>
            <a:ext cx="4868863" cy="54562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Text Box 2">
            <a:extLst>
              <a:ext uri="{FF2B5EF4-FFF2-40B4-BE49-F238E27FC236}">
                <a16:creationId xmlns:a16="http://schemas.microsoft.com/office/drawing/2014/main" id="{4625ABD4-E595-4D76-9FAB-E11546098FA4}"/>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62468" name="Rectangle 3">
            <a:extLst>
              <a:ext uri="{FF2B5EF4-FFF2-40B4-BE49-F238E27FC236}">
                <a16:creationId xmlns:a16="http://schemas.microsoft.com/office/drawing/2014/main" id="{1B1337BA-A09C-4DEC-92E9-CDA4CCF6B1E4}"/>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2" name="Dźwięk 1">
            <a:hlinkClick r:id="" action="ppaction://media"/>
            <a:extLst>
              <a:ext uri="{FF2B5EF4-FFF2-40B4-BE49-F238E27FC236}">
                <a16:creationId xmlns:a16="http://schemas.microsoft.com/office/drawing/2014/main" id="{0F9079A8-61CC-4531-9166-0057EC86A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16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a:extLst>
              <a:ext uri="{FF2B5EF4-FFF2-40B4-BE49-F238E27FC236}">
                <a16:creationId xmlns:a16="http://schemas.microsoft.com/office/drawing/2014/main" id="{1C801A43-93D9-4D6D-9D3B-025C736FB5EA}"/>
              </a:ext>
            </a:extLst>
          </p:cNvPr>
          <p:cNvSpPr txBox="1">
            <a:spLocks noChangeArrowheads="1"/>
          </p:cNvSpPr>
          <p:nvPr/>
        </p:nvSpPr>
        <p:spPr bwMode="auto">
          <a:xfrm>
            <a:off x="215900" y="611188"/>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pożarowa</a:t>
            </a:r>
            <a:endParaRPr lang="en-GB" altLang="pl-PL" sz="2800" i="1">
              <a:solidFill>
                <a:schemeClr val="tx1"/>
              </a:solidFill>
            </a:endParaRPr>
          </a:p>
        </p:txBody>
      </p:sp>
      <p:sp>
        <p:nvSpPr>
          <p:cNvPr id="64515" name="Rectangle 3">
            <a:extLst>
              <a:ext uri="{FF2B5EF4-FFF2-40B4-BE49-F238E27FC236}">
                <a16:creationId xmlns:a16="http://schemas.microsoft.com/office/drawing/2014/main" id="{B7BDB15D-FF16-4F53-8FEE-FD1C3911FBE0}"/>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64516" name="Picture 5">
            <a:extLst>
              <a:ext uri="{FF2B5EF4-FFF2-40B4-BE49-F238E27FC236}">
                <a16:creationId xmlns:a16="http://schemas.microsoft.com/office/drawing/2014/main" id="{399C1172-6B17-4C82-A458-CF6FFB0785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7025" y="0"/>
            <a:ext cx="7213600" cy="75596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6D0696B9-7265-4FEE-A7BC-0536BD3838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980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7F86DCAE-7626-4789-A774-09041145F42D}"/>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66563" name="Picture 7">
            <a:extLst>
              <a:ext uri="{FF2B5EF4-FFF2-40B4-BE49-F238E27FC236}">
                <a16:creationId xmlns:a16="http://schemas.microsoft.com/office/drawing/2014/main" id="{08910C1B-5828-40F3-8415-3428040F3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1331913"/>
            <a:ext cx="8066087"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9">
            <a:extLst>
              <a:ext uri="{FF2B5EF4-FFF2-40B4-BE49-F238E27FC236}">
                <a16:creationId xmlns:a16="http://schemas.microsoft.com/office/drawing/2014/main" id="{461FDD1F-6B7D-4C10-B757-4612439D434B}"/>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E5562810-86A7-4618-B9B9-23AD8CB9CC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71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a:extLst>
              <a:ext uri="{FF2B5EF4-FFF2-40B4-BE49-F238E27FC236}">
                <a16:creationId xmlns:a16="http://schemas.microsoft.com/office/drawing/2014/main" id="{B6F0815A-35BE-4CF5-966C-F6FE32B5C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31913"/>
            <a:ext cx="74898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5">
            <a:extLst>
              <a:ext uri="{FF2B5EF4-FFF2-40B4-BE49-F238E27FC236}">
                <a16:creationId xmlns:a16="http://schemas.microsoft.com/office/drawing/2014/main" id="{6BF6DFC4-27A2-4AEE-BF5D-3CDCA24AF8C0}"/>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F96B7B8B-BFED-4B64-8EDB-A0008D664F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67"/>
    </mc:Choice>
    <mc:Fallback>
      <p:transition spd="slow" advTm="1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3F817A16-0425-48FF-8F71-1097720AC300}"/>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69635" name="Rectangle 3">
            <a:extLst>
              <a:ext uri="{FF2B5EF4-FFF2-40B4-BE49-F238E27FC236}">
                <a16:creationId xmlns:a16="http://schemas.microsoft.com/office/drawing/2014/main" id="{BA5BC362-0BBD-4BC9-A027-28366C180954}"/>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69636" name="Picture 5">
            <a:extLst>
              <a:ext uri="{FF2B5EF4-FFF2-40B4-BE49-F238E27FC236}">
                <a16:creationId xmlns:a16="http://schemas.microsoft.com/office/drawing/2014/main" id="{215C2CF4-27D8-4E22-A318-DC2DAB10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25400"/>
            <a:ext cx="10106025" cy="75120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E860B0D1-C3DF-4FE0-92A3-B85A205335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19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6425B09C-D7C7-4664-BACB-05F49989342B}"/>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71683" name="Rectangle 3">
            <a:extLst>
              <a:ext uri="{FF2B5EF4-FFF2-40B4-BE49-F238E27FC236}">
                <a16:creationId xmlns:a16="http://schemas.microsoft.com/office/drawing/2014/main" id="{16447881-4E04-4819-8815-062F9447F9BE}"/>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71684" name="Picture 8">
            <a:extLst>
              <a:ext uri="{FF2B5EF4-FFF2-40B4-BE49-F238E27FC236}">
                <a16:creationId xmlns:a16="http://schemas.microsoft.com/office/drawing/2014/main" id="{55BD027E-81A0-492F-BFCA-406AA4F05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539750"/>
            <a:ext cx="3913188"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A8C6052B-375F-4DF1-BB99-04E601846C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758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B17E1ADB-82E5-4D62-8AEC-3353FD355921}"/>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73731" name="Rectangle 3">
            <a:extLst>
              <a:ext uri="{FF2B5EF4-FFF2-40B4-BE49-F238E27FC236}">
                <a16:creationId xmlns:a16="http://schemas.microsoft.com/office/drawing/2014/main" id="{7C320520-835E-4F3B-B775-22D5A79B3CBD}"/>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73732" name="Picture 4">
            <a:extLst>
              <a:ext uri="{FF2B5EF4-FFF2-40B4-BE49-F238E27FC236}">
                <a16:creationId xmlns:a16="http://schemas.microsoft.com/office/drawing/2014/main" id="{2475C944-75B8-4428-9B35-81F48F5C6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1692275"/>
            <a:ext cx="9359900" cy="2571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3" name="Picture 5">
            <a:extLst>
              <a:ext uri="{FF2B5EF4-FFF2-40B4-BE49-F238E27FC236}">
                <a16:creationId xmlns:a16="http://schemas.microsoft.com/office/drawing/2014/main" id="{FDDF7064-7D36-4287-8B8B-E626C58D1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63" y="4140200"/>
            <a:ext cx="9344025" cy="24749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EC10FCC0-5583-4F83-99DB-975C5122EA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p:transition advTm="230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8">
            <a:extLst>
              <a:ext uri="{FF2B5EF4-FFF2-40B4-BE49-F238E27FC236}">
                <a16:creationId xmlns:a16="http://schemas.microsoft.com/office/drawing/2014/main" id="{5386614C-4F6E-4E5C-BCF5-35933840D3D9}"/>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pic>
        <p:nvPicPr>
          <p:cNvPr id="75779" name="Picture 9">
            <a:extLst>
              <a:ext uri="{FF2B5EF4-FFF2-40B4-BE49-F238E27FC236}">
                <a16:creationId xmlns:a16="http://schemas.microsoft.com/office/drawing/2014/main" id="{3AC217FA-008B-4779-A173-223D427DF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300" y="1476375"/>
            <a:ext cx="72009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7A8A1CC8-6A9C-4948-9A9B-6E22E42EA3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563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a:extLst>
              <a:ext uri="{FF2B5EF4-FFF2-40B4-BE49-F238E27FC236}">
                <a16:creationId xmlns:a16="http://schemas.microsoft.com/office/drawing/2014/main" id="{36030638-E5A7-496E-91F7-4AFC57F24594}"/>
              </a:ext>
            </a:extLst>
          </p:cNvPr>
          <p:cNvSpPr>
            <a:spLocks noGrp="1" noChangeArrowheads="1"/>
          </p:cNvSpPr>
          <p:nvPr>
            <p:ph type="body" sz="half" idx="2"/>
          </p:nvPr>
        </p:nvSpPr>
        <p:spPr>
          <a:xfrm>
            <a:off x="5400675" y="539750"/>
            <a:ext cx="4302125" cy="4933950"/>
          </a:xfrm>
        </p:spPr>
        <p:txBody>
          <a:bodyPr/>
          <a:lstStyle/>
          <a:p>
            <a:pPr marL="533400" indent="-533400" defTabSz="914400" eaLnBrk="1">
              <a:lnSpc>
                <a:spcPct val="100000"/>
              </a:lnSpc>
              <a:spcBef>
                <a:spcPct val="20000"/>
              </a:spcBef>
              <a:buClr>
                <a:srgbClr val="000000"/>
              </a:buClr>
              <a:buSzPct val="100000"/>
              <a:buFont typeface="Times New Roman" panose="02020603050405020304" pitchFamily="18" charset="0"/>
              <a:buNone/>
            </a:pPr>
            <a:r>
              <a:rPr lang="pl-PL" altLang="pl-PL" sz="1800" b="1">
                <a:solidFill>
                  <a:srgbClr val="000000"/>
                </a:solidFill>
                <a:latin typeface="Arial" panose="020B0604020202020204" pitchFamily="34" charset="0"/>
                <a:cs typeface="Arial" panose="020B0604020202020204" pitchFamily="34" charset="0"/>
              </a:rPr>
              <a:t>Czujnik dymu-detektor dymu-czujnik przeciwpożarowy-jest to niewielka ilość radioaktywnej substancji pozwalająca wykryć pożar, gdy tylko pojawią się niewielkie obłoki dymu.</a:t>
            </a:r>
          </a:p>
          <a:p>
            <a:pPr marL="533400" indent="-533400" defTabSz="914400" eaLnBrk="1">
              <a:lnSpc>
                <a:spcPct val="100000"/>
              </a:lnSpc>
              <a:spcBef>
                <a:spcPct val="20000"/>
              </a:spcBef>
              <a:buClr>
                <a:srgbClr val="000000"/>
              </a:buClr>
              <a:buSzPct val="100000"/>
              <a:buFont typeface="Times New Roman" panose="02020603050405020304" pitchFamily="18" charset="0"/>
              <a:buNone/>
            </a:pPr>
            <a:r>
              <a:rPr lang="pl-PL" altLang="pl-PL" sz="1800" b="1">
                <a:solidFill>
                  <a:srgbClr val="000000"/>
                </a:solidFill>
                <a:latin typeface="Arial" panose="020B0604020202020204" pitchFamily="34" charset="0"/>
                <a:cs typeface="Arial" panose="020B0604020202020204" pitchFamily="34" charset="0"/>
              </a:rPr>
              <a:t>Czujniki dymu można klasyfikować w dwóch kategoriach, jedną z nich są czujniki dymu izotopowe, które są najbardziej rozpowszechnione. Sygnał w tych czujnikach jest uruchomiany, gdy cząsteczki dymu połączą się ze zjonizowanym przez urządzenia cząsteczkami powietrza.</a:t>
            </a: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800" b="1">
              <a:solidFill>
                <a:srgbClr val="000000"/>
              </a:solidFill>
              <a:latin typeface="Arial" panose="020B0604020202020204" pitchFamily="34" charset="0"/>
              <a:cs typeface="Arial" panose="020B0604020202020204" pitchFamily="34" charset="0"/>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r>
              <a:rPr lang="pl-PL" altLang="pl-PL" sz="1800" b="1">
                <a:solidFill>
                  <a:srgbClr val="000000"/>
                </a:solidFill>
                <a:latin typeface="Arial" panose="020B0604020202020204" pitchFamily="34" charset="0"/>
                <a:cs typeface="Arial" panose="020B0604020202020204" pitchFamily="34" charset="0"/>
              </a:rPr>
              <a:t>Rys. Czujnik izotopowy wykorzystuje jonizację powietrza.</a:t>
            </a: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b="1">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a:p>
            <a:pPr marL="533400" indent="-533400" defTabSz="914400" eaLnBrk="1">
              <a:lnSpc>
                <a:spcPct val="100000"/>
              </a:lnSpc>
              <a:spcBef>
                <a:spcPct val="20000"/>
              </a:spcBef>
              <a:buClr>
                <a:srgbClr val="000000"/>
              </a:buClr>
              <a:buSzPct val="100000"/>
              <a:buFont typeface="Times New Roman" panose="02020603050405020304" pitchFamily="18" charset="0"/>
              <a:buNone/>
            </a:pPr>
            <a:endParaRPr lang="pl-PL" altLang="pl-PL" sz="1600">
              <a:solidFill>
                <a:srgbClr val="000000"/>
              </a:solidFill>
            </a:endParaRPr>
          </a:p>
        </p:txBody>
      </p:sp>
      <p:sp>
        <p:nvSpPr>
          <p:cNvPr id="77827" name="Rectangle 4">
            <a:extLst>
              <a:ext uri="{FF2B5EF4-FFF2-40B4-BE49-F238E27FC236}">
                <a16:creationId xmlns:a16="http://schemas.microsoft.com/office/drawing/2014/main" id="{18796CF6-B6C4-473D-90B8-A9525948A7DD}"/>
              </a:ext>
            </a:extLst>
          </p:cNvPr>
          <p:cNvSpPr>
            <a:spLocks noChangeArrowheads="1"/>
          </p:cNvSpPr>
          <p:nvPr/>
        </p:nvSpPr>
        <p:spPr bwMode="auto">
          <a:xfrm>
            <a:off x="755650" y="6215063"/>
            <a:ext cx="8569325"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1494" tIns="50748" rIns="101494" bIns="50748"/>
          <a:lstStyle>
            <a:lvl1pPr defTabSz="495300">
              <a:defRPr>
                <a:solidFill>
                  <a:schemeClr val="bg1"/>
                </a:solidFill>
                <a:latin typeface="Arial" panose="020B0604020202020204" pitchFamily="34" charset="0"/>
              </a:defRPr>
            </a:lvl1pPr>
            <a:lvl2pPr marL="471488" indent="-238125" defTabSz="495300">
              <a:defRPr>
                <a:solidFill>
                  <a:schemeClr val="bg1"/>
                </a:solidFill>
                <a:latin typeface="Arial" panose="020B0604020202020204" pitchFamily="34" charset="0"/>
              </a:defRPr>
            </a:lvl2pPr>
            <a:lvl3pPr marL="708025" indent="-233363" defTabSz="495300">
              <a:defRPr>
                <a:solidFill>
                  <a:schemeClr val="bg1"/>
                </a:solidFill>
                <a:latin typeface="Arial" panose="020B0604020202020204" pitchFamily="34" charset="0"/>
              </a:defRPr>
            </a:lvl3pPr>
            <a:lvl4pPr marL="946150" indent="-233363" defTabSz="495300">
              <a:defRPr>
                <a:solidFill>
                  <a:schemeClr val="bg1"/>
                </a:solidFill>
                <a:latin typeface="Arial" panose="020B0604020202020204" pitchFamily="34" charset="0"/>
              </a:defRPr>
            </a:lvl4pPr>
            <a:lvl5pPr marL="1184275" indent="-236538" defTabSz="495300">
              <a:defRPr>
                <a:solidFill>
                  <a:schemeClr val="bg1"/>
                </a:solidFill>
                <a:latin typeface="Arial" panose="020B0604020202020204" pitchFamily="34" charset="0"/>
              </a:defRPr>
            </a:lvl5pPr>
            <a:lvl6pPr marL="1641475" indent="-236538" defTabSz="495300" eaLnBrk="0" fontAlgn="base" hangingPunct="0">
              <a:spcBef>
                <a:spcPct val="0"/>
              </a:spcBef>
              <a:spcAft>
                <a:spcPct val="0"/>
              </a:spcAft>
              <a:defRPr>
                <a:solidFill>
                  <a:schemeClr val="bg1"/>
                </a:solidFill>
                <a:latin typeface="Arial" panose="020B0604020202020204" pitchFamily="34" charset="0"/>
              </a:defRPr>
            </a:lvl6pPr>
            <a:lvl7pPr marL="2098675" indent="-236538" defTabSz="495300" eaLnBrk="0" fontAlgn="base" hangingPunct="0">
              <a:spcBef>
                <a:spcPct val="0"/>
              </a:spcBef>
              <a:spcAft>
                <a:spcPct val="0"/>
              </a:spcAft>
              <a:defRPr>
                <a:solidFill>
                  <a:schemeClr val="bg1"/>
                </a:solidFill>
                <a:latin typeface="Arial" panose="020B0604020202020204" pitchFamily="34" charset="0"/>
              </a:defRPr>
            </a:lvl7pPr>
            <a:lvl8pPr marL="2555875" indent="-236538" defTabSz="495300" eaLnBrk="0" fontAlgn="base" hangingPunct="0">
              <a:spcBef>
                <a:spcPct val="0"/>
              </a:spcBef>
              <a:spcAft>
                <a:spcPct val="0"/>
              </a:spcAft>
              <a:defRPr>
                <a:solidFill>
                  <a:schemeClr val="bg1"/>
                </a:solidFill>
                <a:latin typeface="Arial" panose="020B0604020202020204" pitchFamily="34" charset="0"/>
              </a:defRPr>
            </a:lvl8pPr>
            <a:lvl9pPr marL="3013075" indent="-236538" defTabSz="495300" eaLnBrk="0" fontAlgn="base" hangingPunct="0">
              <a:spcBef>
                <a:spcPct val="0"/>
              </a:spcBef>
              <a:spcAft>
                <a:spcPct val="0"/>
              </a:spcAft>
              <a:defRPr>
                <a:solidFill>
                  <a:schemeClr val="bg1"/>
                </a:solidFill>
                <a:latin typeface="Arial" panose="020B0604020202020204" pitchFamily="34" charset="0"/>
              </a:defRPr>
            </a:lvl9pPr>
          </a:lstStyle>
          <a:p>
            <a:pPr eaLnBrk="1" hangingPunct="1"/>
            <a:endParaRPr kumimoji="1" lang="pl-PL" altLang="pl-PL" sz="2200">
              <a:solidFill>
                <a:schemeClr val="tx1"/>
              </a:solidFill>
              <a:latin typeface="Times New Roman" panose="02020603050405020304" pitchFamily="18" charset="0"/>
            </a:endParaRPr>
          </a:p>
        </p:txBody>
      </p:sp>
      <p:sp>
        <p:nvSpPr>
          <p:cNvPr id="77828" name="Rectangle 5">
            <a:extLst>
              <a:ext uri="{FF2B5EF4-FFF2-40B4-BE49-F238E27FC236}">
                <a16:creationId xmlns:a16="http://schemas.microsoft.com/office/drawing/2014/main" id="{D34E48D8-D67D-46F5-AD52-5095BE1AC264}"/>
              </a:ext>
            </a:extLst>
          </p:cNvPr>
          <p:cNvSpPr>
            <a:spLocks noChangeArrowheads="1"/>
          </p:cNvSpPr>
          <p:nvPr/>
        </p:nvSpPr>
        <p:spPr bwMode="auto">
          <a:xfrm>
            <a:off x="2678113" y="225425"/>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77829" name="Rectangle 6">
            <a:extLst>
              <a:ext uri="{FF2B5EF4-FFF2-40B4-BE49-F238E27FC236}">
                <a16:creationId xmlns:a16="http://schemas.microsoft.com/office/drawing/2014/main" id="{1C0F63AC-3E94-41DD-B03B-96ADD461DB2C}"/>
              </a:ext>
            </a:extLst>
          </p:cNvPr>
          <p:cNvSpPr>
            <a:spLocks noChangeArrowheads="1"/>
          </p:cNvSpPr>
          <p:nvPr/>
        </p:nvSpPr>
        <p:spPr bwMode="auto">
          <a:xfrm>
            <a:off x="2482850" y="1081088"/>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76000"/>
              </a:lnSpc>
              <a:buClr>
                <a:srgbClr val="000000"/>
              </a:buClr>
              <a:buSzPct val="45000"/>
              <a:buFont typeface="Wingdings" panose="05000000000000000000" pitchFamily="2" charset="2"/>
              <a:buNone/>
            </a:pPr>
            <a:endParaRPr lang="pl-PL" altLang="pl-PL"/>
          </a:p>
        </p:txBody>
      </p:sp>
      <p:graphicFrame>
        <p:nvGraphicFramePr>
          <p:cNvPr id="77830" name="Object 7">
            <a:extLst>
              <a:ext uri="{FF2B5EF4-FFF2-40B4-BE49-F238E27FC236}">
                <a16:creationId xmlns:a16="http://schemas.microsoft.com/office/drawing/2014/main" id="{FD54EAA5-4995-4573-A2EC-AE3EA8FA65E1}"/>
              </a:ext>
            </a:extLst>
          </p:cNvPr>
          <p:cNvGraphicFramePr>
            <a:graphicFrameLocks noGrp="1" noChangeAspect="1"/>
          </p:cNvGraphicFramePr>
          <p:nvPr>
            <p:ph type="chart" sz="half" idx="1"/>
          </p:nvPr>
        </p:nvGraphicFramePr>
        <p:xfrm>
          <a:off x="287338" y="1547813"/>
          <a:ext cx="4760912" cy="5472112"/>
        </p:xfrm>
        <a:graphic>
          <a:graphicData uri="http://schemas.openxmlformats.org/presentationml/2006/ole">
            <mc:AlternateContent xmlns:mc="http://schemas.openxmlformats.org/markup-compatibility/2006">
              <mc:Choice xmlns:v="urn:schemas-microsoft-com:vml" Requires="v">
                <p:oleObj r:id="rId5" imgW="4638095" imgH="4896533" progId="Paint.Picture">
                  <p:embed/>
                </p:oleObj>
              </mc:Choice>
              <mc:Fallback>
                <p:oleObj r:id="rId5" imgW="4638095" imgH="4896533" progId="Paint.Pictur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1547813"/>
                        <a:ext cx="4760912" cy="547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31" name="Text Box 9">
            <a:extLst>
              <a:ext uri="{FF2B5EF4-FFF2-40B4-BE49-F238E27FC236}">
                <a16:creationId xmlns:a16="http://schemas.microsoft.com/office/drawing/2014/main" id="{A61CB160-8703-4F63-87EC-748B8112A7AB}"/>
              </a:ext>
            </a:extLst>
          </p:cNvPr>
          <p:cNvSpPr txBox="1">
            <a:spLocks noChangeArrowheads="1"/>
          </p:cNvSpPr>
          <p:nvPr/>
        </p:nvSpPr>
        <p:spPr bwMode="auto">
          <a:xfrm>
            <a:off x="792163" y="466725"/>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E75F5435-ED64-4F8A-8512-F30E73CFEF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415"/>
    </mc:Choice>
    <mc:Fallback>
      <p:transition spd="slow" advTm="38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DD064630-C0D3-473B-8491-0561B1FF87C4}"/>
              </a:ext>
            </a:extLst>
          </p:cNvPr>
          <p:cNvSpPr>
            <a:spLocks noGrp="1" noChangeArrowheads="1"/>
          </p:cNvSpPr>
          <p:nvPr>
            <p:ph type="title"/>
          </p:nvPr>
        </p:nvSpPr>
        <p:spPr>
          <a:xfrm>
            <a:off x="741363" y="1116013"/>
            <a:ext cx="8605837" cy="425450"/>
          </a:xfrm>
        </p:spPr>
        <p:txBody>
          <a:bodyPr/>
          <a:lstStyle/>
          <a:p>
            <a:pPr eaLnBrk="1"/>
            <a:r>
              <a:rPr lang="pl-PL" altLang="pl-PL" sz="2400"/>
              <a:t>Czujka optyczna dymu</a:t>
            </a:r>
          </a:p>
        </p:txBody>
      </p:sp>
      <p:graphicFrame>
        <p:nvGraphicFramePr>
          <p:cNvPr id="79875" name="Object 3">
            <a:extLst>
              <a:ext uri="{FF2B5EF4-FFF2-40B4-BE49-F238E27FC236}">
                <a16:creationId xmlns:a16="http://schemas.microsoft.com/office/drawing/2014/main" id="{9ECC8399-43CE-4916-A3DC-4A76BDEF6D2E}"/>
              </a:ext>
            </a:extLst>
          </p:cNvPr>
          <p:cNvGraphicFramePr>
            <a:graphicFrameLocks noGrp="1" noChangeAspect="1"/>
          </p:cNvGraphicFramePr>
          <p:nvPr>
            <p:ph type="chart" sz="half" idx="1"/>
          </p:nvPr>
        </p:nvGraphicFramePr>
        <p:xfrm>
          <a:off x="287338" y="1835150"/>
          <a:ext cx="5113337" cy="4435475"/>
        </p:xfrm>
        <a:graphic>
          <a:graphicData uri="http://schemas.openxmlformats.org/presentationml/2006/ole">
            <mc:AlternateContent xmlns:mc="http://schemas.openxmlformats.org/markup-compatibility/2006">
              <mc:Choice xmlns:v="urn:schemas-microsoft-com:vml" Requires="v">
                <p:oleObj name="Bitmap Image" r:id="rId4" imgW="2371429" imgH="2057143" progId="Paint.Picture">
                  <p:embed/>
                </p:oleObj>
              </mc:Choice>
              <mc:Fallback>
                <p:oleObj name="Bitmap Image" r:id="rId4" imgW="2371429" imgH="2057143"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38" y="1835150"/>
                        <a:ext cx="5113337"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9876" name="Rectangle 4">
            <a:extLst>
              <a:ext uri="{FF2B5EF4-FFF2-40B4-BE49-F238E27FC236}">
                <a16:creationId xmlns:a16="http://schemas.microsoft.com/office/drawing/2014/main" id="{8CA5AF4C-3088-4D92-85C6-995F8A9F83DE}"/>
              </a:ext>
            </a:extLst>
          </p:cNvPr>
          <p:cNvSpPr>
            <a:spLocks noGrp="1" noChangeArrowheads="1"/>
          </p:cNvSpPr>
          <p:nvPr>
            <p:ph type="body" sz="half" idx="2"/>
          </p:nvPr>
        </p:nvSpPr>
        <p:spPr>
          <a:xfrm>
            <a:off x="5688013" y="466725"/>
            <a:ext cx="3632200" cy="6265863"/>
          </a:xfrm>
        </p:spPr>
        <p:txBody>
          <a:bodyPr/>
          <a:lstStyle/>
          <a:p>
            <a:pPr marL="0" indent="0" eaLnBrk="1">
              <a:lnSpc>
                <a:spcPct val="100000"/>
              </a:lnSpc>
              <a:spcBef>
                <a:spcPct val="20000"/>
              </a:spcBef>
              <a:buClr>
                <a:srgbClr val="000000"/>
              </a:buClr>
              <a:buSzPct val="100000"/>
              <a:buFont typeface="Times New Roman" panose="02020603050405020304" pitchFamily="18" charset="0"/>
              <a:buNone/>
            </a:pPr>
            <a:r>
              <a:rPr lang="pl-PL" altLang="pl-PL" sz="1800" b="1">
                <a:solidFill>
                  <a:srgbClr val="000000"/>
                </a:solidFill>
                <a:latin typeface="Arial" panose="020B0604020202020204" pitchFamily="34" charset="0"/>
                <a:cs typeface="Arial" panose="020B0604020202020204" pitchFamily="34" charset="0"/>
              </a:rPr>
              <a:t>Optoelektryczny sensor dymu zbudowany jest z nadajnika LED oraz z fotodiody stanowiącej odbiornik. Te dwa elementy są względem siebie ustawione pod odpowiednim katem oraz oddzielone ekranem, który uniemożliwia bezpośrednie dotarcie promieni światła do odbiornika. Nadajnik LED wysyła wiązkę podczerwieni do komory detekcyjnej. W czasie pojawienia się pożaru dym przedostaje się komory i część wiązki światła jest nierozpraszana  i dociera do odbiornika. To powoduje wzrost sygnału przez odbiornik, który jest przetwarzany przez układ elektroniczny czujki, co w rezultacie powoduje zadziałanie czujki.</a:t>
            </a:r>
          </a:p>
        </p:txBody>
      </p:sp>
      <p:sp>
        <p:nvSpPr>
          <p:cNvPr id="79877" name="Text Box 5">
            <a:extLst>
              <a:ext uri="{FF2B5EF4-FFF2-40B4-BE49-F238E27FC236}">
                <a16:creationId xmlns:a16="http://schemas.microsoft.com/office/drawing/2014/main" id="{2047B0E9-0A76-4664-9023-DE79B54253B6}"/>
              </a:ext>
            </a:extLst>
          </p:cNvPr>
          <p:cNvSpPr txBox="1">
            <a:spLocks noChangeArrowheads="1"/>
          </p:cNvSpPr>
          <p:nvPr/>
        </p:nvSpPr>
        <p:spPr bwMode="auto">
          <a:xfrm>
            <a:off x="792163" y="179388"/>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013B1AA3-6135-429C-AF03-CC84CD5A2C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2874"/>
    </mc:Choice>
    <mc:Fallback>
      <p:transition spd="slow" advTm="16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5" name="Text Box 3">
            <a:extLst>
              <a:ext uri="{FF2B5EF4-FFF2-40B4-BE49-F238E27FC236}">
                <a16:creationId xmlns:a16="http://schemas.microsoft.com/office/drawing/2014/main" id="{AF2E5F96-B093-47E1-917A-4D3C1E594BA1}"/>
              </a:ext>
            </a:extLst>
          </p:cNvPr>
          <p:cNvSpPr txBox="1">
            <a:spLocks noChangeArrowheads="1"/>
          </p:cNvSpPr>
          <p:nvPr/>
        </p:nvSpPr>
        <p:spPr bwMode="auto">
          <a:xfrm>
            <a:off x="0" y="3203575"/>
            <a:ext cx="10080625" cy="3248025"/>
          </a:xfrm>
          <a:prstGeom prst="rect">
            <a:avLst/>
          </a:prstGeom>
          <a:noFill/>
          <a:ln>
            <a:noFill/>
          </a:ln>
          <a:effectLst/>
        </p:spPr>
        <p:txBody>
          <a:bodyPr lIns="100794" tIns="50397" rIns="100794" bIns="50397">
            <a:spAutoFit/>
          </a:bodyPr>
          <a:lstStyle>
            <a:lvl1pPr defTabSz="495300">
              <a:defRPr>
                <a:solidFill>
                  <a:srgbClr val="000000"/>
                </a:solidFill>
                <a:latin typeface="Arial" panose="020B0604020202020204" pitchFamily="34" charset="0"/>
              </a:defRPr>
            </a:lvl1pPr>
            <a:lvl2pPr marL="471488" indent="-238125" defTabSz="495300">
              <a:defRPr>
                <a:solidFill>
                  <a:srgbClr val="000000"/>
                </a:solidFill>
                <a:latin typeface="Arial" panose="020B0604020202020204" pitchFamily="34" charset="0"/>
              </a:defRPr>
            </a:lvl2pPr>
            <a:lvl3pPr marL="708025" indent="-233363" defTabSz="495300">
              <a:defRPr>
                <a:solidFill>
                  <a:srgbClr val="000000"/>
                </a:solidFill>
                <a:latin typeface="Arial" panose="020B0604020202020204" pitchFamily="34" charset="0"/>
              </a:defRPr>
            </a:lvl3pPr>
            <a:lvl4pPr marL="946150" indent="-233363" defTabSz="495300">
              <a:defRPr>
                <a:solidFill>
                  <a:srgbClr val="000000"/>
                </a:solidFill>
                <a:latin typeface="Arial" panose="020B0604020202020204" pitchFamily="34" charset="0"/>
              </a:defRPr>
            </a:lvl4pPr>
            <a:lvl5pPr marL="1184275" indent="-236538" defTabSz="495300">
              <a:defRPr>
                <a:solidFill>
                  <a:srgbClr val="000000"/>
                </a:solidFill>
                <a:latin typeface="Arial" panose="020B0604020202020204" pitchFamily="34" charset="0"/>
              </a:defRPr>
            </a:lvl5pPr>
            <a:lvl6pPr marL="16414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6pPr>
            <a:lvl7pPr marL="20986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7pPr>
            <a:lvl8pPr marL="25558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8pPr>
            <a:lvl9pPr marL="30130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9pPr>
          </a:lstStyle>
          <a:p>
            <a:pPr algn="ctr" eaLnBrk="1" hangingPunct="1">
              <a:spcBef>
                <a:spcPct val="50000"/>
              </a:spcBef>
              <a:defRPr/>
            </a:pPr>
            <a:r>
              <a:rPr lang="pl-PL" altLang="pl-PL" sz="4900">
                <a:solidFill>
                  <a:schemeClr val="tx1"/>
                </a:solidFill>
                <a:effectLst>
                  <a:outerShdw blurRad="38100" dist="38100" dir="2700000" algn="tl">
                    <a:srgbClr val="C0C0C0"/>
                  </a:outerShdw>
                </a:effectLst>
              </a:rPr>
              <a:t>Gaszenie ognia</a:t>
            </a:r>
          </a:p>
          <a:p>
            <a:pPr algn="ctr" eaLnBrk="1" hangingPunct="1">
              <a:spcBef>
                <a:spcPct val="50000"/>
              </a:spcBef>
              <a:defRPr/>
            </a:pPr>
            <a:r>
              <a:rPr lang="pl-PL" altLang="pl-PL" sz="3500">
                <a:solidFill>
                  <a:schemeClr val="tx1"/>
                </a:solidFill>
                <a:effectLst>
                  <a:outerShdw blurRad="38100" dist="38100" dir="2700000" algn="tl">
                    <a:srgbClr val="C0C0C0"/>
                  </a:outerShdw>
                </a:effectLst>
              </a:rPr>
              <a:t>Gaszenie ognia to umiejętność powstrzymania rozprzestrzeniania się ognia zanim zdąży się on przenieść poza obszar kontrolowany przez człowieka</a:t>
            </a:r>
          </a:p>
        </p:txBody>
      </p:sp>
      <p:grpSp>
        <p:nvGrpSpPr>
          <p:cNvPr id="586756" name="Group 4">
            <a:extLst>
              <a:ext uri="{FF2B5EF4-FFF2-40B4-BE49-F238E27FC236}">
                <a16:creationId xmlns:a16="http://schemas.microsoft.com/office/drawing/2014/main" id="{8A1D864C-1711-446E-BE8C-946D77D488C5}"/>
              </a:ext>
            </a:extLst>
          </p:cNvPr>
          <p:cNvGrpSpPr>
            <a:grpSpLocks/>
          </p:cNvGrpSpPr>
          <p:nvPr/>
        </p:nvGrpSpPr>
        <p:grpSpPr bwMode="auto">
          <a:xfrm rot="3360857">
            <a:off x="1464469" y="1523206"/>
            <a:ext cx="1684338" cy="1876425"/>
            <a:chOff x="398" y="816"/>
            <a:chExt cx="1061" cy="1182"/>
          </a:xfrm>
        </p:grpSpPr>
        <p:sp>
          <p:nvSpPr>
            <p:cNvPr id="11269" name="Rectangle 5">
              <a:extLst>
                <a:ext uri="{FF2B5EF4-FFF2-40B4-BE49-F238E27FC236}">
                  <a16:creationId xmlns:a16="http://schemas.microsoft.com/office/drawing/2014/main" id="{F0C40342-183D-4139-B32A-FF45BB93BB45}"/>
                </a:ext>
              </a:extLst>
            </p:cNvPr>
            <p:cNvSpPr>
              <a:spLocks noChangeArrowheads="1"/>
            </p:cNvSpPr>
            <p:nvPr/>
          </p:nvSpPr>
          <p:spPr bwMode="auto">
            <a:xfrm rot="9099028">
              <a:off x="398" y="1893"/>
              <a:ext cx="947" cy="105"/>
            </a:xfrm>
            <a:prstGeom prst="rect">
              <a:avLst/>
            </a:prstGeom>
            <a:solidFill>
              <a:srgbClr val="FFFF66"/>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lnSpc>
                  <a:spcPct val="76000"/>
                </a:lnSpc>
                <a:buClr>
                  <a:srgbClr val="000000"/>
                </a:buClr>
                <a:buSzPct val="45000"/>
                <a:buFont typeface="Wingdings" panose="05000000000000000000" pitchFamily="2" charset="2"/>
                <a:buNone/>
              </a:pPr>
              <a:endParaRPr lang="pl-PL" altLang="pl-PL"/>
            </a:p>
          </p:txBody>
        </p:sp>
        <p:sp>
          <p:nvSpPr>
            <p:cNvPr id="11270" name="Oval 6">
              <a:extLst>
                <a:ext uri="{FF2B5EF4-FFF2-40B4-BE49-F238E27FC236}">
                  <a16:creationId xmlns:a16="http://schemas.microsoft.com/office/drawing/2014/main" id="{20D9CF24-C2CA-4306-B529-0727C480F35B}"/>
                </a:ext>
              </a:extLst>
            </p:cNvPr>
            <p:cNvSpPr>
              <a:spLocks noChangeArrowheads="1"/>
            </p:cNvSpPr>
            <p:nvPr/>
          </p:nvSpPr>
          <p:spPr bwMode="auto">
            <a:xfrm rot="9099028">
              <a:off x="1138" y="1624"/>
              <a:ext cx="321" cy="186"/>
            </a:xfrm>
            <a:prstGeom prst="ellipse">
              <a:avLst/>
            </a:prstGeom>
            <a:solidFill>
              <a:srgbClr val="99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lnSpc>
                  <a:spcPct val="76000"/>
                </a:lnSpc>
                <a:buClr>
                  <a:srgbClr val="000000"/>
                </a:buClr>
                <a:buSzPct val="45000"/>
                <a:buFont typeface="Wingdings" panose="05000000000000000000" pitchFamily="2" charset="2"/>
                <a:buNone/>
              </a:pPr>
              <a:endParaRPr lang="pl-PL" altLang="pl-PL"/>
            </a:p>
          </p:txBody>
        </p:sp>
        <p:grpSp>
          <p:nvGrpSpPr>
            <p:cNvPr id="11271" name="Group 7">
              <a:extLst>
                <a:ext uri="{FF2B5EF4-FFF2-40B4-BE49-F238E27FC236}">
                  <a16:creationId xmlns:a16="http://schemas.microsoft.com/office/drawing/2014/main" id="{611CCA4D-6A63-4A1E-A85E-F5BA441B0848}"/>
                </a:ext>
              </a:extLst>
            </p:cNvPr>
            <p:cNvGrpSpPr>
              <a:grpSpLocks/>
            </p:cNvGrpSpPr>
            <p:nvPr/>
          </p:nvGrpSpPr>
          <p:grpSpPr bwMode="auto">
            <a:xfrm rot="-1327848">
              <a:off x="816" y="816"/>
              <a:ext cx="622" cy="878"/>
              <a:chOff x="3936" y="1824"/>
              <a:chExt cx="1212" cy="1584"/>
            </a:xfrm>
          </p:grpSpPr>
          <p:sp>
            <p:nvSpPr>
              <p:cNvPr id="11272" name="Freeform 8">
                <a:extLst>
                  <a:ext uri="{FF2B5EF4-FFF2-40B4-BE49-F238E27FC236}">
                    <a16:creationId xmlns:a16="http://schemas.microsoft.com/office/drawing/2014/main" id="{EE08F407-823F-4685-90BA-F34453E59075}"/>
                  </a:ext>
                </a:extLst>
              </p:cNvPr>
              <p:cNvSpPr>
                <a:spLocks/>
              </p:cNvSpPr>
              <p:nvPr/>
            </p:nvSpPr>
            <p:spPr bwMode="auto">
              <a:xfrm>
                <a:off x="3936" y="1824"/>
                <a:ext cx="1212" cy="1568"/>
              </a:xfrm>
              <a:custGeom>
                <a:avLst/>
                <a:gdLst>
                  <a:gd name="T0" fmla="*/ 1040 w 303"/>
                  <a:gd name="T1" fmla="*/ 5968 h 392"/>
                  <a:gd name="T2" fmla="*/ 224 w 303"/>
                  <a:gd name="T3" fmla="*/ 4992 h 392"/>
                  <a:gd name="T4" fmla="*/ 0 w 303"/>
                  <a:gd name="T5" fmla="*/ 3408 h 392"/>
                  <a:gd name="T6" fmla="*/ 80 w 303"/>
                  <a:gd name="T7" fmla="*/ 2288 h 392"/>
                  <a:gd name="T8" fmla="*/ 528 w 303"/>
                  <a:gd name="T9" fmla="*/ 3248 h 392"/>
                  <a:gd name="T10" fmla="*/ 608 w 303"/>
                  <a:gd name="T11" fmla="*/ 2112 h 392"/>
                  <a:gd name="T12" fmla="*/ 1200 w 303"/>
                  <a:gd name="T13" fmla="*/ 2688 h 392"/>
                  <a:gd name="T14" fmla="*/ 1120 w 303"/>
                  <a:gd name="T15" fmla="*/ 2080 h 392"/>
                  <a:gd name="T16" fmla="*/ 1408 w 303"/>
                  <a:gd name="T17" fmla="*/ 2112 h 392"/>
                  <a:gd name="T18" fmla="*/ 1504 w 303"/>
                  <a:gd name="T19" fmla="*/ 1904 h 392"/>
                  <a:gd name="T20" fmla="*/ 1696 w 303"/>
                  <a:gd name="T21" fmla="*/ 1872 h 392"/>
                  <a:gd name="T22" fmla="*/ 1520 w 303"/>
                  <a:gd name="T23" fmla="*/ 1120 h 392"/>
                  <a:gd name="T24" fmla="*/ 2032 w 303"/>
                  <a:gd name="T25" fmla="*/ 1184 h 392"/>
                  <a:gd name="T26" fmla="*/ 1952 w 303"/>
                  <a:gd name="T27" fmla="*/ 0 h 392"/>
                  <a:gd name="T28" fmla="*/ 2480 w 303"/>
                  <a:gd name="T29" fmla="*/ 1152 h 392"/>
                  <a:gd name="T30" fmla="*/ 2800 w 303"/>
                  <a:gd name="T31" fmla="*/ 368 h 392"/>
                  <a:gd name="T32" fmla="*/ 2912 w 303"/>
                  <a:gd name="T33" fmla="*/ 1696 h 392"/>
                  <a:gd name="T34" fmla="*/ 3168 w 303"/>
                  <a:gd name="T35" fmla="*/ 864 h 392"/>
                  <a:gd name="T36" fmla="*/ 3456 w 303"/>
                  <a:gd name="T37" fmla="*/ 2032 h 392"/>
                  <a:gd name="T38" fmla="*/ 3632 w 303"/>
                  <a:gd name="T39" fmla="*/ 2048 h 392"/>
                  <a:gd name="T40" fmla="*/ 3808 w 303"/>
                  <a:gd name="T41" fmla="*/ 1376 h 392"/>
                  <a:gd name="T42" fmla="*/ 3856 w 303"/>
                  <a:gd name="T43" fmla="*/ 2832 h 392"/>
                  <a:gd name="T44" fmla="*/ 3968 w 303"/>
                  <a:gd name="T45" fmla="*/ 3136 h 392"/>
                  <a:gd name="T46" fmla="*/ 4064 w 303"/>
                  <a:gd name="T47" fmla="*/ 3376 h 392"/>
                  <a:gd name="T48" fmla="*/ 4320 w 303"/>
                  <a:gd name="T49" fmla="*/ 3696 h 392"/>
                  <a:gd name="T50" fmla="*/ 4544 w 303"/>
                  <a:gd name="T51" fmla="*/ 3840 h 392"/>
                  <a:gd name="T52" fmla="*/ 4624 w 303"/>
                  <a:gd name="T53" fmla="*/ 4208 h 392"/>
                  <a:gd name="T54" fmla="*/ 4272 w 303"/>
                  <a:gd name="T55" fmla="*/ 5040 h 392"/>
                  <a:gd name="T56" fmla="*/ 3696 w 303"/>
                  <a:gd name="T57" fmla="*/ 5760 h 392"/>
                  <a:gd name="T58" fmla="*/ 3136 w 303"/>
                  <a:gd name="T59" fmla="*/ 6160 h 392"/>
                  <a:gd name="T60" fmla="*/ 2048 w 303"/>
                  <a:gd name="T61" fmla="*/ 6272 h 392"/>
                  <a:gd name="T62" fmla="*/ 1568 w 303"/>
                  <a:gd name="T63" fmla="*/ 6176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3" h="392">
                    <a:moveTo>
                      <a:pt x="98" y="386"/>
                    </a:moveTo>
                    <a:lnTo>
                      <a:pt x="65" y="373"/>
                    </a:lnTo>
                    <a:lnTo>
                      <a:pt x="32" y="345"/>
                    </a:lnTo>
                    <a:lnTo>
                      <a:pt x="14" y="312"/>
                    </a:lnTo>
                    <a:lnTo>
                      <a:pt x="1" y="261"/>
                    </a:lnTo>
                    <a:lnTo>
                      <a:pt x="0" y="213"/>
                    </a:lnTo>
                    <a:lnTo>
                      <a:pt x="5" y="183"/>
                    </a:lnTo>
                    <a:lnTo>
                      <a:pt x="5" y="143"/>
                    </a:lnTo>
                    <a:lnTo>
                      <a:pt x="21" y="193"/>
                    </a:lnTo>
                    <a:lnTo>
                      <a:pt x="33" y="203"/>
                    </a:lnTo>
                    <a:lnTo>
                      <a:pt x="55" y="237"/>
                    </a:lnTo>
                    <a:lnTo>
                      <a:pt x="38" y="132"/>
                    </a:lnTo>
                    <a:lnTo>
                      <a:pt x="60" y="156"/>
                    </a:lnTo>
                    <a:lnTo>
                      <a:pt x="75" y="168"/>
                    </a:lnTo>
                    <a:lnTo>
                      <a:pt x="72" y="141"/>
                    </a:lnTo>
                    <a:lnTo>
                      <a:pt x="70" y="130"/>
                    </a:lnTo>
                    <a:lnTo>
                      <a:pt x="60" y="106"/>
                    </a:lnTo>
                    <a:lnTo>
                      <a:pt x="88" y="132"/>
                    </a:lnTo>
                    <a:lnTo>
                      <a:pt x="95" y="140"/>
                    </a:lnTo>
                    <a:lnTo>
                      <a:pt x="94" y="119"/>
                    </a:lnTo>
                    <a:lnTo>
                      <a:pt x="106" y="138"/>
                    </a:lnTo>
                    <a:lnTo>
                      <a:pt x="106" y="117"/>
                    </a:lnTo>
                    <a:lnTo>
                      <a:pt x="101" y="98"/>
                    </a:lnTo>
                    <a:lnTo>
                      <a:pt x="95" y="70"/>
                    </a:lnTo>
                    <a:lnTo>
                      <a:pt x="123" y="107"/>
                    </a:lnTo>
                    <a:lnTo>
                      <a:pt x="127" y="74"/>
                    </a:lnTo>
                    <a:lnTo>
                      <a:pt x="124" y="45"/>
                    </a:lnTo>
                    <a:lnTo>
                      <a:pt x="122" y="0"/>
                    </a:lnTo>
                    <a:lnTo>
                      <a:pt x="147" y="40"/>
                    </a:lnTo>
                    <a:lnTo>
                      <a:pt x="155" y="72"/>
                    </a:lnTo>
                    <a:lnTo>
                      <a:pt x="170" y="36"/>
                    </a:lnTo>
                    <a:lnTo>
                      <a:pt x="175" y="23"/>
                    </a:lnTo>
                    <a:lnTo>
                      <a:pt x="181" y="61"/>
                    </a:lnTo>
                    <a:lnTo>
                      <a:pt x="182" y="106"/>
                    </a:lnTo>
                    <a:lnTo>
                      <a:pt x="194" y="79"/>
                    </a:lnTo>
                    <a:lnTo>
                      <a:pt x="198" y="54"/>
                    </a:lnTo>
                    <a:lnTo>
                      <a:pt x="204" y="103"/>
                    </a:lnTo>
                    <a:lnTo>
                      <a:pt x="216" y="127"/>
                    </a:lnTo>
                    <a:lnTo>
                      <a:pt x="217" y="139"/>
                    </a:lnTo>
                    <a:lnTo>
                      <a:pt x="227" y="128"/>
                    </a:lnTo>
                    <a:lnTo>
                      <a:pt x="235" y="110"/>
                    </a:lnTo>
                    <a:lnTo>
                      <a:pt x="238" y="86"/>
                    </a:lnTo>
                    <a:lnTo>
                      <a:pt x="243" y="141"/>
                    </a:lnTo>
                    <a:lnTo>
                      <a:pt x="241" y="177"/>
                    </a:lnTo>
                    <a:lnTo>
                      <a:pt x="237" y="197"/>
                    </a:lnTo>
                    <a:lnTo>
                      <a:pt x="248" y="196"/>
                    </a:lnTo>
                    <a:lnTo>
                      <a:pt x="257" y="177"/>
                    </a:lnTo>
                    <a:lnTo>
                      <a:pt x="254" y="211"/>
                    </a:lnTo>
                    <a:lnTo>
                      <a:pt x="271" y="207"/>
                    </a:lnTo>
                    <a:lnTo>
                      <a:pt x="270" y="231"/>
                    </a:lnTo>
                    <a:lnTo>
                      <a:pt x="266" y="261"/>
                    </a:lnTo>
                    <a:lnTo>
                      <a:pt x="284" y="240"/>
                    </a:lnTo>
                    <a:lnTo>
                      <a:pt x="303" y="209"/>
                    </a:lnTo>
                    <a:lnTo>
                      <a:pt x="289" y="263"/>
                    </a:lnTo>
                    <a:lnTo>
                      <a:pt x="281" y="287"/>
                    </a:lnTo>
                    <a:lnTo>
                      <a:pt x="267" y="315"/>
                    </a:lnTo>
                    <a:lnTo>
                      <a:pt x="248" y="342"/>
                    </a:lnTo>
                    <a:lnTo>
                      <a:pt x="231" y="360"/>
                    </a:lnTo>
                    <a:lnTo>
                      <a:pt x="212" y="376"/>
                    </a:lnTo>
                    <a:lnTo>
                      <a:pt x="196" y="385"/>
                    </a:lnTo>
                    <a:lnTo>
                      <a:pt x="168" y="391"/>
                    </a:lnTo>
                    <a:lnTo>
                      <a:pt x="128" y="392"/>
                    </a:lnTo>
                    <a:lnTo>
                      <a:pt x="98" y="386"/>
                    </a:lnTo>
                  </a:path>
                </a:pathLst>
              </a:custGeom>
              <a:solidFill>
                <a:srgbClr val="FF9900"/>
              </a:solidFill>
              <a:ln>
                <a:noFill/>
              </a:ln>
              <a:extLst>
                <a:ext uri="{91240B29-F687-4F45-9708-019B960494DF}">
                  <a14:hiddenLine xmlns:a14="http://schemas.microsoft.com/office/drawing/2010/main" w="0">
                    <a:solidFill>
                      <a:srgbClr val="25221E"/>
                    </a:solidFill>
                    <a:prstDash val="solid"/>
                    <a:round/>
                    <a:headEnd/>
                    <a:tailEnd/>
                  </a14:hiddenLine>
                </a:ext>
              </a:extLst>
            </p:spPr>
            <p:txBody>
              <a:bodyPr/>
              <a:lstStyle/>
              <a:p>
                <a:endParaRPr lang="pl-PL"/>
              </a:p>
            </p:txBody>
          </p:sp>
          <p:sp>
            <p:nvSpPr>
              <p:cNvPr id="11273" name="Freeform 9">
                <a:extLst>
                  <a:ext uri="{FF2B5EF4-FFF2-40B4-BE49-F238E27FC236}">
                    <a16:creationId xmlns:a16="http://schemas.microsoft.com/office/drawing/2014/main" id="{8D1CABC4-AB1B-4641-BE7B-A518DD535F0F}"/>
                  </a:ext>
                </a:extLst>
              </p:cNvPr>
              <p:cNvSpPr>
                <a:spLocks/>
              </p:cNvSpPr>
              <p:nvPr/>
            </p:nvSpPr>
            <p:spPr bwMode="auto">
              <a:xfrm>
                <a:off x="4044" y="2112"/>
                <a:ext cx="928" cy="1296"/>
              </a:xfrm>
              <a:custGeom>
                <a:avLst/>
                <a:gdLst>
                  <a:gd name="T0" fmla="*/ 1776 w 232"/>
                  <a:gd name="T1" fmla="*/ 5184 h 324"/>
                  <a:gd name="T2" fmla="*/ 1440 w 232"/>
                  <a:gd name="T3" fmla="*/ 5120 h 324"/>
                  <a:gd name="T4" fmla="*/ 1120 w 232"/>
                  <a:gd name="T5" fmla="*/ 4928 h 324"/>
                  <a:gd name="T6" fmla="*/ 656 w 232"/>
                  <a:gd name="T7" fmla="*/ 4480 h 324"/>
                  <a:gd name="T8" fmla="*/ 352 w 232"/>
                  <a:gd name="T9" fmla="*/ 4096 h 324"/>
                  <a:gd name="T10" fmla="*/ 176 w 232"/>
                  <a:gd name="T11" fmla="*/ 3696 h 324"/>
                  <a:gd name="T12" fmla="*/ 32 w 232"/>
                  <a:gd name="T13" fmla="*/ 3136 h 324"/>
                  <a:gd name="T14" fmla="*/ 0 w 232"/>
                  <a:gd name="T15" fmla="*/ 2704 h 324"/>
                  <a:gd name="T16" fmla="*/ 224 w 232"/>
                  <a:gd name="T17" fmla="*/ 3152 h 324"/>
                  <a:gd name="T18" fmla="*/ 640 w 232"/>
                  <a:gd name="T19" fmla="*/ 3632 h 324"/>
                  <a:gd name="T20" fmla="*/ 448 w 232"/>
                  <a:gd name="T21" fmla="*/ 2960 h 324"/>
                  <a:gd name="T22" fmla="*/ 656 w 232"/>
                  <a:gd name="T23" fmla="*/ 3328 h 324"/>
                  <a:gd name="T24" fmla="*/ 944 w 232"/>
                  <a:gd name="T25" fmla="*/ 3584 h 324"/>
                  <a:gd name="T26" fmla="*/ 768 w 232"/>
                  <a:gd name="T27" fmla="*/ 3264 h 324"/>
                  <a:gd name="T28" fmla="*/ 992 w 232"/>
                  <a:gd name="T29" fmla="*/ 3472 h 324"/>
                  <a:gd name="T30" fmla="*/ 880 w 232"/>
                  <a:gd name="T31" fmla="*/ 3136 h 324"/>
                  <a:gd name="T32" fmla="*/ 784 w 232"/>
                  <a:gd name="T33" fmla="*/ 2720 h 324"/>
                  <a:gd name="T34" fmla="*/ 832 w 232"/>
                  <a:gd name="T35" fmla="*/ 2256 h 324"/>
                  <a:gd name="T36" fmla="*/ 992 w 232"/>
                  <a:gd name="T37" fmla="*/ 2560 h 324"/>
                  <a:gd name="T38" fmla="*/ 1248 w 232"/>
                  <a:gd name="T39" fmla="*/ 2848 h 324"/>
                  <a:gd name="T40" fmla="*/ 1152 w 232"/>
                  <a:gd name="T41" fmla="*/ 2320 h 324"/>
                  <a:gd name="T42" fmla="*/ 1216 w 232"/>
                  <a:gd name="T43" fmla="*/ 1920 h 324"/>
                  <a:gd name="T44" fmla="*/ 1424 w 232"/>
                  <a:gd name="T45" fmla="*/ 1376 h 324"/>
                  <a:gd name="T46" fmla="*/ 1520 w 232"/>
                  <a:gd name="T47" fmla="*/ 1136 h 324"/>
                  <a:gd name="T48" fmla="*/ 1520 w 232"/>
                  <a:gd name="T49" fmla="*/ 1488 h 324"/>
                  <a:gd name="T50" fmla="*/ 1584 w 232"/>
                  <a:gd name="T51" fmla="*/ 1712 h 324"/>
                  <a:gd name="T52" fmla="*/ 1712 w 232"/>
                  <a:gd name="T53" fmla="*/ 944 h 324"/>
                  <a:gd name="T54" fmla="*/ 1872 w 232"/>
                  <a:gd name="T55" fmla="*/ 272 h 324"/>
                  <a:gd name="T56" fmla="*/ 1920 w 232"/>
                  <a:gd name="T57" fmla="*/ 0 h 324"/>
                  <a:gd name="T58" fmla="*/ 1984 w 232"/>
                  <a:gd name="T59" fmla="*/ 736 h 324"/>
                  <a:gd name="T60" fmla="*/ 2048 w 232"/>
                  <a:gd name="T61" fmla="*/ 1712 h 324"/>
                  <a:gd name="T62" fmla="*/ 2048 w 232"/>
                  <a:gd name="T63" fmla="*/ 1904 h 324"/>
                  <a:gd name="T64" fmla="*/ 2240 w 232"/>
                  <a:gd name="T65" fmla="*/ 1456 h 324"/>
                  <a:gd name="T66" fmla="*/ 2432 w 232"/>
                  <a:gd name="T67" fmla="*/ 912 h 324"/>
                  <a:gd name="T68" fmla="*/ 2432 w 232"/>
                  <a:gd name="T69" fmla="*/ 752 h 324"/>
                  <a:gd name="T70" fmla="*/ 2576 w 232"/>
                  <a:gd name="T71" fmla="*/ 1280 h 324"/>
                  <a:gd name="T72" fmla="*/ 2624 w 232"/>
                  <a:gd name="T73" fmla="*/ 1776 h 324"/>
                  <a:gd name="T74" fmla="*/ 2592 w 232"/>
                  <a:gd name="T75" fmla="*/ 2096 h 324"/>
                  <a:gd name="T76" fmla="*/ 2848 w 232"/>
                  <a:gd name="T77" fmla="*/ 1664 h 324"/>
                  <a:gd name="T78" fmla="*/ 2800 w 232"/>
                  <a:gd name="T79" fmla="*/ 2080 h 324"/>
                  <a:gd name="T80" fmla="*/ 3040 w 232"/>
                  <a:gd name="T81" fmla="*/ 1760 h 324"/>
                  <a:gd name="T82" fmla="*/ 3120 w 232"/>
                  <a:gd name="T83" fmla="*/ 1584 h 324"/>
                  <a:gd name="T84" fmla="*/ 3200 w 232"/>
                  <a:gd name="T85" fmla="*/ 2160 h 324"/>
                  <a:gd name="T86" fmla="*/ 3216 w 232"/>
                  <a:gd name="T87" fmla="*/ 2704 h 324"/>
                  <a:gd name="T88" fmla="*/ 3168 w 232"/>
                  <a:gd name="T89" fmla="*/ 3040 h 324"/>
                  <a:gd name="T90" fmla="*/ 3424 w 232"/>
                  <a:gd name="T91" fmla="*/ 2736 h 324"/>
                  <a:gd name="T92" fmla="*/ 3392 w 232"/>
                  <a:gd name="T93" fmla="*/ 3088 h 324"/>
                  <a:gd name="T94" fmla="*/ 3280 w 232"/>
                  <a:gd name="T95" fmla="*/ 3456 h 324"/>
                  <a:gd name="T96" fmla="*/ 3504 w 232"/>
                  <a:gd name="T97" fmla="*/ 3280 h 324"/>
                  <a:gd name="T98" fmla="*/ 3712 w 232"/>
                  <a:gd name="T99" fmla="*/ 3072 h 324"/>
                  <a:gd name="T100" fmla="*/ 3536 w 232"/>
                  <a:gd name="T101" fmla="*/ 3728 h 324"/>
                  <a:gd name="T102" fmla="*/ 3312 w 232"/>
                  <a:gd name="T103" fmla="*/ 4192 h 324"/>
                  <a:gd name="T104" fmla="*/ 3136 w 232"/>
                  <a:gd name="T105" fmla="*/ 4432 h 324"/>
                  <a:gd name="T106" fmla="*/ 2752 w 232"/>
                  <a:gd name="T107" fmla="*/ 4848 h 324"/>
                  <a:gd name="T108" fmla="*/ 2384 w 232"/>
                  <a:gd name="T109" fmla="*/ 5072 h 324"/>
                  <a:gd name="T110" fmla="*/ 2144 w 232"/>
                  <a:gd name="T111" fmla="*/ 5152 h 324"/>
                  <a:gd name="T112" fmla="*/ 1776 w 232"/>
                  <a:gd name="T113" fmla="*/ 5184 h 324"/>
                  <a:gd name="T114" fmla="*/ 1776 w 232"/>
                  <a:gd name="T115" fmla="*/ 5184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32" h="324">
                    <a:moveTo>
                      <a:pt x="111" y="324"/>
                    </a:moveTo>
                    <a:lnTo>
                      <a:pt x="90" y="320"/>
                    </a:lnTo>
                    <a:lnTo>
                      <a:pt x="70" y="308"/>
                    </a:lnTo>
                    <a:lnTo>
                      <a:pt x="41" y="280"/>
                    </a:lnTo>
                    <a:lnTo>
                      <a:pt x="22" y="256"/>
                    </a:lnTo>
                    <a:lnTo>
                      <a:pt x="11" y="231"/>
                    </a:lnTo>
                    <a:lnTo>
                      <a:pt x="2" y="196"/>
                    </a:lnTo>
                    <a:lnTo>
                      <a:pt x="0" y="169"/>
                    </a:lnTo>
                    <a:lnTo>
                      <a:pt x="14" y="197"/>
                    </a:lnTo>
                    <a:lnTo>
                      <a:pt x="40" y="227"/>
                    </a:lnTo>
                    <a:lnTo>
                      <a:pt x="28" y="185"/>
                    </a:lnTo>
                    <a:lnTo>
                      <a:pt x="41" y="208"/>
                    </a:lnTo>
                    <a:lnTo>
                      <a:pt x="59" y="224"/>
                    </a:lnTo>
                    <a:lnTo>
                      <a:pt x="48" y="204"/>
                    </a:lnTo>
                    <a:lnTo>
                      <a:pt x="62" y="217"/>
                    </a:lnTo>
                    <a:lnTo>
                      <a:pt x="55" y="196"/>
                    </a:lnTo>
                    <a:lnTo>
                      <a:pt x="49" y="170"/>
                    </a:lnTo>
                    <a:lnTo>
                      <a:pt x="52" y="141"/>
                    </a:lnTo>
                    <a:lnTo>
                      <a:pt x="62" y="160"/>
                    </a:lnTo>
                    <a:lnTo>
                      <a:pt x="78" y="178"/>
                    </a:lnTo>
                    <a:lnTo>
                      <a:pt x="72" y="145"/>
                    </a:lnTo>
                    <a:lnTo>
                      <a:pt x="76" y="120"/>
                    </a:lnTo>
                    <a:lnTo>
                      <a:pt x="89" y="86"/>
                    </a:lnTo>
                    <a:lnTo>
                      <a:pt x="95" y="71"/>
                    </a:lnTo>
                    <a:lnTo>
                      <a:pt x="95" y="93"/>
                    </a:lnTo>
                    <a:lnTo>
                      <a:pt x="99" y="107"/>
                    </a:lnTo>
                    <a:lnTo>
                      <a:pt x="107" y="59"/>
                    </a:lnTo>
                    <a:lnTo>
                      <a:pt x="117" y="17"/>
                    </a:lnTo>
                    <a:lnTo>
                      <a:pt x="120" y="0"/>
                    </a:lnTo>
                    <a:lnTo>
                      <a:pt x="124" y="46"/>
                    </a:lnTo>
                    <a:lnTo>
                      <a:pt x="128" y="107"/>
                    </a:lnTo>
                    <a:lnTo>
                      <a:pt x="128" y="119"/>
                    </a:lnTo>
                    <a:lnTo>
                      <a:pt x="140" y="91"/>
                    </a:lnTo>
                    <a:lnTo>
                      <a:pt x="152" y="57"/>
                    </a:lnTo>
                    <a:lnTo>
                      <a:pt x="152" y="47"/>
                    </a:lnTo>
                    <a:lnTo>
                      <a:pt x="161" y="80"/>
                    </a:lnTo>
                    <a:lnTo>
                      <a:pt x="164" y="111"/>
                    </a:lnTo>
                    <a:lnTo>
                      <a:pt x="162" y="131"/>
                    </a:lnTo>
                    <a:lnTo>
                      <a:pt x="178" y="104"/>
                    </a:lnTo>
                    <a:lnTo>
                      <a:pt x="175" y="130"/>
                    </a:lnTo>
                    <a:lnTo>
                      <a:pt x="190" y="110"/>
                    </a:lnTo>
                    <a:lnTo>
                      <a:pt x="195" y="99"/>
                    </a:lnTo>
                    <a:lnTo>
                      <a:pt x="200" y="135"/>
                    </a:lnTo>
                    <a:lnTo>
                      <a:pt x="201" y="169"/>
                    </a:lnTo>
                    <a:lnTo>
                      <a:pt x="198" y="190"/>
                    </a:lnTo>
                    <a:lnTo>
                      <a:pt x="214" y="171"/>
                    </a:lnTo>
                    <a:lnTo>
                      <a:pt x="212" y="193"/>
                    </a:lnTo>
                    <a:lnTo>
                      <a:pt x="205" y="216"/>
                    </a:lnTo>
                    <a:lnTo>
                      <a:pt x="219" y="205"/>
                    </a:lnTo>
                    <a:lnTo>
                      <a:pt x="232" y="192"/>
                    </a:lnTo>
                    <a:lnTo>
                      <a:pt x="221" y="233"/>
                    </a:lnTo>
                    <a:lnTo>
                      <a:pt x="207" y="262"/>
                    </a:lnTo>
                    <a:lnTo>
                      <a:pt x="196" y="277"/>
                    </a:lnTo>
                    <a:lnTo>
                      <a:pt x="172" y="303"/>
                    </a:lnTo>
                    <a:lnTo>
                      <a:pt x="149" y="317"/>
                    </a:lnTo>
                    <a:lnTo>
                      <a:pt x="134" y="322"/>
                    </a:lnTo>
                    <a:lnTo>
                      <a:pt x="111" y="324"/>
                    </a:lnTo>
                  </a:path>
                </a:pathLst>
              </a:custGeom>
              <a:solidFill>
                <a:srgbClr val="FF0000"/>
              </a:solidFill>
              <a:ln>
                <a:noFill/>
              </a:ln>
              <a:extLst>
                <a:ext uri="{91240B29-F687-4F45-9708-019B960494DF}">
                  <a14:hiddenLine xmlns:a14="http://schemas.microsoft.com/office/drawing/2010/main" w="0">
                    <a:solidFill>
                      <a:srgbClr val="25221E"/>
                    </a:solidFill>
                    <a:prstDash val="solid"/>
                    <a:round/>
                    <a:headEnd/>
                    <a:tailEnd/>
                  </a14:hiddenLine>
                </a:ext>
              </a:extLst>
            </p:spPr>
            <p:txBody>
              <a:bodyPr/>
              <a:lstStyle/>
              <a:p>
                <a:endParaRPr lang="pl-PL"/>
              </a:p>
            </p:txBody>
          </p:sp>
        </p:grpSp>
      </p:grpSp>
      <p:sp>
        <p:nvSpPr>
          <p:cNvPr id="11268" name="Text Box 11">
            <a:extLst>
              <a:ext uri="{FF2B5EF4-FFF2-40B4-BE49-F238E27FC236}">
                <a16:creationId xmlns:a16="http://schemas.microsoft.com/office/drawing/2014/main" id="{4CC36974-83B3-49E6-BE84-D9B9BD704CEA}"/>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2A03ECE5-FEFB-4FA7-9DC9-7F8E5E2DA9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p:transition advTm="415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2687D77-E00D-44E5-8733-662D8C374F92}"/>
              </a:ext>
            </a:extLst>
          </p:cNvPr>
          <p:cNvSpPr>
            <a:spLocks noGrp="1" noChangeArrowheads="1"/>
          </p:cNvSpPr>
          <p:nvPr>
            <p:ph type="body" idx="1"/>
          </p:nvPr>
        </p:nvSpPr>
        <p:spPr>
          <a:xfrm>
            <a:off x="360363" y="2987675"/>
            <a:ext cx="9217025" cy="3984625"/>
          </a:xfrm>
        </p:spPr>
        <p:txBody>
          <a:bodyPr/>
          <a:lstStyle/>
          <a:p>
            <a:pPr eaLnBrk="1">
              <a:buFont typeface="Wingdings" panose="05000000000000000000" pitchFamily="2" charset="2"/>
              <a:buNone/>
            </a:pPr>
            <a:r>
              <a:rPr lang="pl-PL" altLang="pl-PL" sz="1800" b="1">
                <a:solidFill>
                  <a:schemeClr val="tx1"/>
                </a:solidFill>
                <a:latin typeface="Arial" panose="020B0604020202020204" pitchFamily="34" charset="0"/>
                <a:cs typeface="Arial" panose="020B0604020202020204" pitchFamily="34" charset="0"/>
              </a:rPr>
              <a:t>						        Rys. Optyczna czujka dymu.</a:t>
            </a:r>
            <a:br>
              <a:rPr lang="pl-PL" altLang="pl-PL" sz="1800" b="1">
                <a:solidFill>
                  <a:schemeClr val="tx1"/>
                </a:solidFill>
                <a:latin typeface="Arial" panose="020B0604020202020204" pitchFamily="34" charset="0"/>
                <a:cs typeface="Arial" panose="020B0604020202020204" pitchFamily="34" charset="0"/>
              </a:rPr>
            </a:br>
            <a:br>
              <a:rPr lang="pl-PL" altLang="pl-PL" sz="1800" b="1">
                <a:solidFill>
                  <a:schemeClr val="tx1"/>
                </a:solidFill>
                <a:latin typeface="Arial" panose="020B0604020202020204" pitchFamily="34" charset="0"/>
                <a:cs typeface="Arial" panose="020B0604020202020204" pitchFamily="34" charset="0"/>
              </a:rPr>
            </a:br>
            <a:r>
              <a:rPr lang="pl-PL" altLang="pl-PL" sz="1800" b="1">
                <a:solidFill>
                  <a:schemeClr val="tx1"/>
                </a:solidFill>
                <a:latin typeface="Arial" panose="020B0604020202020204" pitchFamily="34" charset="0"/>
                <a:cs typeface="Arial" panose="020B0604020202020204" pitchFamily="34" charset="0"/>
              </a:rPr>
              <a:t>Pasywne czujki podczerwieni (PIR) - Reagują na zmianę promieniowania podczerwonego (emitowanego przez obiekty o temperaturze</a:t>
            </a:r>
            <a:r>
              <a:rPr lang="pl-PL" altLang="pl-PL" sz="1800" b="1">
                <a:latin typeface="Arial" panose="020B0604020202020204" pitchFamily="34" charset="0"/>
                <a:cs typeface="Arial" panose="020B0604020202020204" pitchFamily="34" charset="0"/>
              </a:rPr>
              <a:t> </a:t>
            </a:r>
            <a:r>
              <a:rPr lang="pl-PL" altLang="pl-PL" sz="1800" b="1">
                <a:solidFill>
                  <a:srgbClr val="000000"/>
                </a:solidFill>
                <a:latin typeface="Arial" panose="020B0604020202020204" pitchFamily="34" charset="0"/>
                <a:cs typeface="Arial" panose="020B0604020202020204" pitchFamily="34" charset="0"/>
              </a:rPr>
              <a:t>wyższej od otoczenia), nie są one wrażliwe na obiekty nie emitujące ciepła lub emitujące go zbyt mało (np. wskutek izolacji termicznej). </a:t>
            </a:r>
          </a:p>
          <a:p>
            <a:pPr algn="just" eaLnBrk="1">
              <a:buFont typeface="Wingdings" panose="05000000000000000000" pitchFamily="2" charset="2"/>
              <a:buNone/>
            </a:pPr>
            <a:r>
              <a:rPr lang="pl-PL" altLang="pl-PL" sz="1800" b="1">
                <a:solidFill>
                  <a:srgbClr val="000000"/>
                </a:solidFill>
                <a:latin typeface="Arial" panose="020B0604020202020204" pitchFamily="34" charset="0"/>
                <a:cs typeface="Arial" panose="020B0604020202020204" pitchFamily="34" charset="0"/>
              </a:rPr>
              <a:t> Czujniki mikrofalowe - działają wysyłając falę elektromagnetyczną i odbierając falę odbitą (wskutek odbicia fali od poruszającego się obiektu następuje zmiana jej częstotliwości), są one wrażliwe głównie na ruch w kierunku do i od czujki. </a:t>
            </a:r>
          </a:p>
          <a:p>
            <a:pPr algn="just" eaLnBrk="1">
              <a:buFont typeface="Wingdings" panose="05000000000000000000" pitchFamily="2" charset="2"/>
              <a:buNone/>
            </a:pPr>
            <a:r>
              <a:rPr lang="pl-PL" altLang="pl-PL" sz="1800" b="1">
                <a:solidFill>
                  <a:srgbClr val="000000"/>
                </a:solidFill>
                <a:latin typeface="Arial" panose="020B0604020202020204" pitchFamily="34" charset="0"/>
                <a:cs typeface="Arial" panose="020B0604020202020204" pitchFamily="34" charset="0"/>
              </a:rPr>
              <a:t>Czujniki ultradźwiękowe - Działanie zbliżone do mikrofalowych, z tą różnicą że wykorzystują fale akustyczne (w zakresie niesłyszalnym) i reagują na ruch ośrodka (powietrza); w związku z tym podatne są na fałszywe alarmy wywołane przepływem powietrza. Używane powszechnie w instalacjach alarmowych instalowanych w samochodach. </a:t>
            </a:r>
          </a:p>
        </p:txBody>
      </p:sp>
      <p:sp>
        <p:nvSpPr>
          <p:cNvPr id="80899" name="Rectangle 3">
            <a:extLst>
              <a:ext uri="{FF2B5EF4-FFF2-40B4-BE49-F238E27FC236}">
                <a16:creationId xmlns:a16="http://schemas.microsoft.com/office/drawing/2014/main" id="{9CB7321A-95A1-4626-BA2C-80942B176E5C}"/>
              </a:ext>
            </a:extLst>
          </p:cNvPr>
          <p:cNvSpPr>
            <a:spLocks noChangeArrowheads="1"/>
          </p:cNvSpPr>
          <p:nvPr/>
        </p:nvSpPr>
        <p:spPr bwMode="auto">
          <a:xfrm>
            <a:off x="2557463" y="-236538"/>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76000"/>
              </a:lnSpc>
              <a:buClr>
                <a:srgbClr val="000000"/>
              </a:buClr>
              <a:buSzPct val="45000"/>
              <a:buFont typeface="Wingdings" panose="05000000000000000000" pitchFamily="2" charset="2"/>
              <a:buNone/>
            </a:pPr>
            <a:endParaRPr lang="pl-PL" altLang="pl-PL"/>
          </a:p>
        </p:txBody>
      </p:sp>
      <p:graphicFrame>
        <p:nvGraphicFramePr>
          <p:cNvPr id="80900" name="Object 4">
            <a:extLst>
              <a:ext uri="{FF2B5EF4-FFF2-40B4-BE49-F238E27FC236}">
                <a16:creationId xmlns:a16="http://schemas.microsoft.com/office/drawing/2014/main" id="{1CB156EB-CFCE-4660-9563-568C20790B9F}"/>
              </a:ext>
            </a:extLst>
          </p:cNvPr>
          <p:cNvGraphicFramePr>
            <a:graphicFrameLocks noChangeAspect="1"/>
          </p:cNvGraphicFramePr>
          <p:nvPr/>
        </p:nvGraphicFramePr>
        <p:xfrm>
          <a:off x="4392613" y="179388"/>
          <a:ext cx="5400675" cy="2784475"/>
        </p:xfrm>
        <a:graphic>
          <a:graphicData uri="http://schemas.openxmlformats.org/presentationml/2006/ole">
            <mc:AlternateContent xmlns:mc="http://schemas.openxmlformats.org/markup-compatibility/2006">
              <mc:Choice xmlns:v="urn:schemas-microsoft-com:vml" Requires="v">
                <p:oleObj name="Bitmap Image" r:id="rId4" imgW="4915586" imgH="2534004" progId="Paint.Picture">
                  <p:embed/>
                </p:oleObj>
              </mc:Choice>
              <mc:Fallback>
                <p:oleObj name="Bitmap Image" r:id="rId4" imgW="4915586" imgH="2534004"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613" y="179388"/>
                        <a:ext cx="5400675" cy="278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901" name="Text Box 5">
            <a:extLst>
              <a:ext uri="{FF2B5EF4-FFF2-40B4-BE49-F238E27FC236}">
                <a16:creationId xmlns:a16="http://schemas.microsoft.com/office/drawing/2014/main" id="{D6D574B6-4400-47D5-8194-3ACEF92A0E69}"/>
              </a:ext>
            </a:extLst>
          </p:cNvPr>
          <p:cNvSpPr txBox="1">
            <a:spLocks noChangeArrowheads="1"/>
          </p:cNvSpPr>
          <p:nvPr/>
        </p:nvSpPr>
        <p:spPr bwMode="auto">
          <a:xfrm>
            <a:off x="792163" y="684213"/>
            <a:ext cx="431958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25E407F7-3422-422F-B122-BC697E42A4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434"/>
    </mc:Choice>
    <mc:Fallback>
      <p:transition spd="slow" advTm="5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2">
            <a:extLst>
              <a:ext uri="{FF2B5EF4-FFF2-40B4-BE49-F238E27FC236}">
                <a16:creationId xmlns:a16="http://schemas.microsoft.com/office/drawing/2014/main" id="{4A21BAA8-08AD-4A37-9C3B-F9A3C56AF6D3}"/>
              </a:ext>
            </a:extLst>
          </p:cNvPr>
          <p:cNvGraphicFramePr>
            <a:graphicFrameLocks noGrp="1" noChangeAspect="1"/>
          </p:cNvGraphicFramePr>
          <p:nvPr>
            <p:ph type="chart" sz="half" idx="1"/>
          </p:nvPr>
        </p:nvGraphicFramePr>
        <p:xfrm>
          <a:off x="1008063" y="1331913"/>
          <a:ext cx="3875087" cy="3824287"/>
        </p:xfrm>
        <a:graphic>
          <a:graphicData uri="http://schemas.openxmlformats.org/presentationml/2006/ole">
            <mc:AlternateContent xmlns:mc="http://schemas.openxmlformats.org/markup-compatibility/2006">
              <mc:Choice xmlns:v="urn:schemas-microsoft-com:vml" Requires="v">
                <p:oleObj name="Bitmap Image" r:id="rId4" imgW="2914286" imgH="2876190" progId="Paint.Picture">
                  <p:embed/>
                </p:oleObj>
              </mc:Choice>
              <mc:Fallback>
                <p:oleObj name="Bitmap Image" r:id="rId4" imgW="2914286" imgH="2876190"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1331913"/>
                        <a:ext cx="3875087"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3" name="Rectangle 3">
            <a:extLst>
              <a:ext uri="{FF2B5EF4-FFF2-40B4-BE49-F238E27FC236}">
                <a16:creationId xmlns:a16="http://schemas.microsoft.com/office/drawing/2014/main" id="{BE47050C-BCBF-4FA5-8159-9EA6D590465B}"/>
              </a:ext>
            </a:extLst>
          </p:cNvPr>
          <p:cNvSpPr>
            <a:spLocks noGrp="1" noChangeArrowheads="1"/>
          </p:cNvSpPr>
          <p:nvPr>
            <p:ph type="body" sz="half" idx="2"/>
          </p:nvPr>
        </p:nvSpPr>
        <p:spPr>
          <a:xfrm>
            <a:off x="1223963" y="900113"/>
            <a:ext cx="8232775" cy="5903912"/>
          </a:xfrm>
        </p:spPr>
        <p:txBody>
          <a:bodyPr/>
          <a:lstStyle/>
          <a:p>
            <a:pPr marL="0" indent="0" algn="ctr" eaLnBrk="1">
              <a:lnSpc>
                <a:spcPct val="80000"/>
              </a:lnSpc>
              <a:spcBef>
                <a:spcPct val="20000"/>
              </a:spcBef>
              <a:buClr>
                <a:srgbClr val="000000"/>
              </a:buClr>
              <a:buSzPct val="100000"/>
              <a:buFont typeface="Times New Roman" panose="02020603050405020304" pitchFamily="18" charset="0"/>
              <a:buNone/>
            </a:pPr>
            <a:r>
              <a:rPr lang="pl-PL" altLang="pl-PL" sz="2400" b="1">
                <a:solidFill>
                  <a:srgbClr val="000000"/>
                </a:solidFill>
                <a:latin typeface="Arial" panose="020B0604020202020204" pitchFamily="34" charset="0"/>
                <a:cs typeface="Arial" panose="020B0604020202020204" pitchFamily="34" charset="0"/>
              </a:rPr>
              <a:t>Konstrukcja czujki z technologią dwóch kątów</a:t>
            </a: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24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endParaRPr lang="pl-PL" altLang="pl-PL" sz="1800">
              <a:solidFill>
                <a:srgbClr val="000000"/>
              </a:solidFill>
            </a:endParaRPr>
          </a:p>
          <a:p>
            <a:pPr marL="0" indent="0" eaLnBrk="1">
              <a:lnSpc>
                <a:spcPct val="80000"/>
              </a:lnSpc>
              <a:spcBef>
                <a:spcPct val="20000"/>
              </a:spcBef>
              <a:buClr>
                <a:srgbClr val="000000"/>
              </a:buClr>
              <a:buSzPct val="100000"/>
              <a:buFont typeface="Times New Roman" panose="02020603050405020304" pitchFamily="18" charset="0"/>
              <a:buNone/>
            </a:pPr>
            <a:r>
              <a:rPr lang="pl-PL" altLang="pl-PL" sz="1800" b="1">
                <a:solidFill>
                  <a:srgbClr val="000000"/>
                </a:solidFill>
                <a:latin typeface="Arial" panose="020B0604020202020204" pitchFamily="34" charset="0"/>
                <a:cs typeface="Arial" panose="020B0604020202020204" pitchFamily="34" charset="0"/>
              </a:rPr>
              <a:t>Czujka multisensorowa eliminuje wady tradycyjnej czujki optycznej. Dym rozproszenia pracuje z wykorzystaniem jednego kata miedzy nadajnikiem a odbiornikiem, które zdolne są do wykrywania tylko wybranych rodzajów  dymu. Ten czujnik używa dwóch kątów w celu wykrywania światła rozpraszanego w przód i tył. Mierzone sygnały przechodzą przez odpowiednie filtry i są analizowane przez mikroprocesor oraz porównywane z zapisami danymi. </a:t>
            </a:r>
            <a:endParaRPr lang="pl-PL" altLang="pl-PL" sz="1800">
              <a:solidFill>
                <a:srgbClr val="000000"/>
              </a:solidFill>
            </a:endParaRPr>
          </a:p>
        </p:txBody>
      </p:sp>
      <p:graphicFrame>
        <p:nvGraphicFramePr>
          <p:cNvPr id="81924" name="Object 4">
            <a:extLst>
              <a:ext uri="{FF2B5EF4-FFF2-40B4-BE49-F238E27FC236}">
                <a16:creationId xmlns:a16="http://schemas.microsoft.com/office/drawing/2014/main" id="{E6333618-6352-4280-81F6-8E07E0FAE069}"/>
              </a:ext>
            </a:extLst>
          </p:cNvPr>
          <p:cNvGraphicFramePr>
            <a:graphicFrameLocks noChangeAspect="1"/>
          </p:cNvGraphicFramePr>
          <p:nvPr/>
        </p:nvGraphicFramePr>
        <p:xfrm>
          <a:off x="5400675" y="1331913"/>
          <a:ext cx="3960813" cy="3836987"/>
        </p:xfrm>
        <a:graphic>
          <a:graphicData uri="http://schemas.openxmlformats.org/presentationml/2006/ole">
            <mc:AlternateContent xmlns:mc="http://schemas.openxmlformats.org/markup-compatibility/2006">
              <mc:Choice xmlns:v="urn:schemas-microsoft-com:vml" Requires="v">
                <p:oleObj name="Bitmap Image" r:id="rId6" imgW="3076190" imgH="2980952" progId="Paint.Picture">
                  <p:embed/>
                </p:oleObj>
              </mc:Choice>
              <mc:Fallback>
                <p:oleObj name="Bitmap Image" r:id="rId6" imgW="3076190" imgH="2980952"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675" y="1331913"/>
                        <a:ext cx="3960813" cy="383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5" name="Text Box 5">
            <a:extLst>
              <a:ext uri="{FF2B5EF4-FFF2-40B4-BE49-F238E27FC236}">
                <a16:creationId xmlns:a16="http://schemas.microsoft.com/office/drawing/2014/main" id="{53EF6820-7E31-4C03-8DBF-355EDACD2B8C}"/>
              </a:ext>
            </a:extLst>
          </p:cNvPr>
          <p:cNvSpPr txBox="1">
            <a:spLocks noChangeArrowheads="1"/>
          </p:cNvSpPr>
          <p:nvPr/>
        </p:nvSpPr>
        <p:spPr bwMode="auto">
          <a:xfrm>
            <a:off x="287338" y="395288"/>
            <a:ext cx="431958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9EA819B4-F3C5-467D-B582-22AD422955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960"/>
    </mc:Choice>
    <mc:Fallback>
      <p:transition spd="slow" advTm="6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1C9F5A7B-73BE-4610-AA59-1DC42BD5364D}"/>
              </a:ext>
            </a:extLst>
          </p:cNvPr>
          <p:cNvSpPr>
            <a:spLocks noGrp="1" noChangeArrowheads="1"/>
          </p:cNvSpPr>
          <p:nvPr>
            <p:ph type="title"/>
          </p:nvPr>
        </p:nvSpPr>
        <p:spPr>
          <a:xfrm>
            <a:off x="5040313" y="611188"/>
            <a:ext cx="4608512" cy="546100"/>
          </a:xfrm>
        </p:spPr>
        <p:txBody>
          <a:bodyPr/>
          <a:lstStyle/>
          <a:p>
            <a:pPr eaLnBrk="1"/>
            <a:r>
              <a:rPr lang="pl-PL" altLang="pl-PL" sz="2400"/>
              <a:t>Czujka nadmiarowa ciepła</a:t>
            </a:r>
          </a:p>
        </p:txBody>
      </p:sp>
      <p:graphicFrame>
        <p:nvGraphicFramePr>
          <p:cNvPr id="82947" name="Object 3">
            <a:extLst>
              <a:ext uri="{FF2B5EF4-FFF2-40B4-BE49-F238E27FC236}">
                <a16:creationId xmlns:a16="http://schemas.microsoft.com/office/drawing/2014/main" id="{B66B4946-01D2-4E0C-AA7D-627F60EA88A2}"/>
              </a:ext>
            </a:extLst>
          </p:cNvPr>
          <p:cNvGraphicFramePr>
            <a:graphicFrameLocks noGrp="1" noChangeAspect="1"/>
          </p:cNvGraphicFramePr>
          <p:nvPr>
            <p:ph type="body" idx="1"/>
          </p:nvPr>
        </p:nvGraphicFramePr>
        <p:xfrm>
          <a:off x="719138" y="971550"/>
          <a:ext cx="4105275" cy="3113088"/>
        </p:xfrm>
        <a:graphic>
          <a:graphicData uri="http://schemas.openxmlformats.org/presentationml/2006/ole">
            <mc:AlternateContent xmlns:mc="http://schemas.openxmlformats.org/markup-compatibility/2006">
              <mc:Choice xmlns:v="urn:schemas-microsoft-com:vml" Requires="v">
                <p:oleObj name="Bitmap Image" r:id="rId4" imgW="2876190" imgH="2180952" progId="Paint.Picture">
                  <p:embed/>
                </p:oleObj>
              </mc:Choice>
              <mc:Fallback>
                <p:oleObj name="Bitmap Image" r:id="rId4" imgW="2876190" imgH="2180952"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38" y="971550"/>
                        <a:ext cx="41052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48" name="Rectangle 4">
            <a:extLst>
              <a:ext uri="{FF2B5EF4-FFF2-40B4-BE49-F238E27FC236}">
                <a16:creationId xmlns:a16="http://schemas.microsoft.com/office/drawing/2014/main" id="{9139BCFF-3B12-4FF3-A943-332A88405E55}"/>
              </a:ext>
            </a:extLst>
          </p:cNvPr>
          <p:cNvSpPr>
            <a:spLocks noGrp="1" noChangeArrowheads="1"/>
          </p:cNvSpPr>
          <p:nvPr>
            <p:ph type="body" sz="half" idx="4294967295"/>
          </p:nvPr>
        </p:nvSpPr>
        <p:spPr>
          <a:xfrm>
            <a:off x="4895850" y="1260475"/>
            <a:ext cx="4513263" cy="5627688"/>
          </a:xfrm>
        </p:spPr>
        <p:txBody>
          <a:bodyPr/>
          <a:lstStyle/>
          <a:p>
            <a:pPr marL="0" indent="0" eaLnBrk="1">
              <a:lnSpc>
                <a:spcPct val="100000"/>
              </a:lnSpc>
              <a:spcBef>
                <a:spcPct val="20000"/>
              </a:spcBef>
              <a:buClr>
                <a:srgbClr val="000000"/>
              </a:buClr>
              <a:buSzPct val="100000"/>
              <a:buFont typeface="Times New Roman" panose="02020603050405020304" pitchFamily="18" charset="0"/>
              <a:buNone/>
            </a:pPr>
            <a:r>
              <a:rPr lang="pl-PL" altLang="pl-PL" sz="1800" b="1">
                <a:solidFill>
                  <a:srgbClr val="000000"/>
                </a:solidFill>
                <a:latin typeface="Arial" panose="020B0604020202020204" pitchFamily="34" charset="0"/>
                <a:cs typeface="Arial" panose="020B0604020202020204" pitchFamily="34" charset="0"/>
              </a:rPr>
              <a:t>Czujka nadmiarowa ciepła należy stosować w przestrzeniach, w których występują znaczne zmiany temperatury otoczenia, a przekroczenie jej powyżej ustalonej temperatury wyzwala alarm pożarowy. </a:t>
            </a:r>
          </a:p>
          <a:p>
            <a:pPr marL="0" indent="0" eaLnBrk="1">
              <a:lnSpc>
                <a:spcPct val="100000"/>
              </a:lnSpc>
              <a:spcBef>
                <a:spcPct val="20000"/>
              </a:spcBef>
              <a:buClr>
                <a:srgbClr val="000000"/>
              </a:buClr>
              <a:buSzPct val="100000"/>
              <a:buFont typeface="Times New Roman" panose="02020603050405020304" pitchFamily="18" charset="0"/>
              <a:buNone/>
            </a:pPr>
            <a:endParaRPr lang="pl-PL" altLang="pl-PL" sz="1800" b="1">
              <a:solidFill>
                <a:srgbClr val="000000"/>
              </a:solidFill>
              <a:latin typeface="Arial" panose="020B0604020202020204" pitchFamily="34" charset="0"/>
              <a:cs typeface="Arial" panose="020B0604020202020204" pitchFamily="34" charset="0"/>
            </a:endParaRPr>
          </a:p>
          <a:p>
            <a:pPr marL="0" indent="0" eaLnBrk="1">
              <a:lnSpc>
                <a:spcPct val="100000"/>
              </a:lnSpc>
              <a:spcBef>
                <a:spcPct val="20000"/>
              </a:spcBef>
              <a:buClr>
                <a:srgbClr val="000000"/>
              </a:buClr>
              <a:buSzPct val="100000"/>
              <a:buFont typeface="Times New Roman" panose="02020603050405020304" pitchFamily="18" charset="0"/>
              <a:buNone/>
            </a:pPr>
            <a:endParaRPr lang="pl-PL" altLang="pl-PL" sz="1800" b="1">
              <a:solidFill>
                <a:srgbClr val="000000"/>
              </a:solidFill>
              <a:latin typeface="Arial" panose="020B0604020202020204" pitchFamily="34" charset="0"/>
              <a:cs typeface="Arial" panose="020B0604020202020204" pitchFamily="34" charset="0"/>
            </a:endParaRPr>
          </a:p>
          <a:p>
            <a:pPr marL="0" indent="0" eaLnBrk="1">
              <a:lnSpc>
                <a:spcPct val="100000"/>
              </a:lnSpc>
              <a:spcBef>
                <a:spcPct val="20000"/>
              </a:spcBef>
              <a:buClr>
                <a:srgbClr val="000000"/>
              </a:buClr>
              <a:buSzPct val="100000"/>
              <a:buFont typeface="Times New Roman" panose="02020603050405020304" pitchFamily="18" charset="0"/>
              <a:buNone/>
            </a:pPr>
            <a:endParaRPr lang="pl-PL" altLang="pl-PL" sz="1800" b="1">
              <a:solidFill>
                <a:srgbClr val="000000"/>
              </a:solidFill>
              <a:latin typeface="Arial" panose="020B0604020202020204" pitchFamily="34" charset="0"/>
              <a:cs typeface="Arial" panose="020B0604020202020204" pitchFamily="34" charset="0"/>
            </a:endParaRPr>
          </a:p>
          <a:p>
            <a:pPr marL="0" indent="0" eaLnBrk="1">
              <a:lnSpc>
                <a:spcPct val="100000"/>
              </a:lnSpc>
              <a:spcBef>
                <a:spcPct val="20000"/>
              </a:spcBef>
              <a:buClr>
                <a:srgbClr val="000000"/>
              </a:buClr>
              <a:buSzPct val="100000"/>
              <a:buFont typeface="Times New Roman" panose="02020603050405020304" pitchFamily="18" charset="0"/>
              <a:buNone/>
            </a:pPr>
            <a:r>
              <a:rPr lang="pl-PL" altLang="pl-PL" sz="1800" b="1">
                <a:solidFill>
                  <a:srgbClr val="000000"/>
                </a:solidFill>
                <a:latin typeface="Arial" panose="020B0604020202020204" pitchFamily="34" charset="0"/>
                <a:cs typeface="Arial" panose="020B0604020202020204" pitchFamily="34" charset="0"/>
              </a:rPr>
              <a:t>Czujka nadmiarowo-różniczkowa ciepła Czujniki różniczkowe ciepła należy stosować w przestrzeni, w której występować mogą małe zmiany temperatury otoczenia. Szybki wzrost temperatury powyżej ustalonej powoduje zadziałanie czujki</a:t>
            </a:r>
            <a:r>
              <a:rPr lang="pl-PL" altLang="pl-PL" sz="1800">
                <a:solidFill>
                  <a:srgbClr val="000000"/>
                </a:solidFill>
              </a:rPr>
              <a:t>    </a:t>
            </a:r>
            <a:r>
              <a:rPr lang="pl-PL" altLang="pl-PL" sz="1800" b="1">
                <a:solidFill>
                  <a:srgbClr val="000000"/>
                </a:solidFill>
              </a:rPr>
              <a:t> </a:t>
            </a:r>
          </a:p>
          <a:p>
            <a:pPr marL="0" indent="0" algn="r" eaLnBrk="1">
              <a:lnSpc>
                <a:spcPct val="100000"/>
              </a:lnSpc>
              <a:spcBef>
                <a:spcPct val="20000"/>
              </a:spcBef>
              <a:buClr>
                <a:srgbClr val="000000"/>
              </a:buClr>
              <a:buSzPct val="100000"/>
              <a:buFont typeface="Times New Roman" panose="02020603050405020304" pitchFamily="18" charset="0"/>
              <a:buNone/>
            </a:pPr>
            <a:endParaRPr lang="pl-PL" altLang="pl-PL" sz="1800" b="1">
              <a:solidFill>
                <a:srgbClr val="000000"/>
              </a:solidFill>
            </a:endParaRPr>
          </a:p>
        </p:txBody>
      </p:sp>
      <p:graphicFrame>
        <p:nvGraphicFramePr>
          <p:cNvPr id="82949" name="Object 5">
            <a:extLst>
              <a:ext uri="{FF2B5EF4-FFF2-40B4-BE49-F238E27FC236}">
                <a16:creationId xmlns:a16="http://schemas.microsoft.com/office/drawing/2014/main" id="{75B2FECC-FD18-45D7-AFA5-8548EECE1FEF}"/>
              </a:ext>
            </a:extLst>
          </p:cNvPr>
          <p:cNvGraphicFramePr>
            <a:graphicFrameLocks noChangeAspect="1"/>
          </p:cNvGraphicFramePr>
          <p:nvPr/>
        </p:nvGraphicFramePr>
        <p:xfrm>
          <a:off x="719138" y="3995738"/>
          <a:ext cx="3960812" cy="2976562"/>
        </p:xfrm>
        <a:graphic>
          <a:graphicData uri="http://schemas.openxmlformats.org/presentationml/2006/ole">
            <mc:AlternateContent xmlns:mc="http://schemas.openxmlformats.org/markup-compatibility/2006">
              <mc:Choice xmlns:v="urn:schemas-microsoft-com:vml" Requires="v">
                <p:oleObj name="Bitmap Image" r:id="rId6" imgW="2429214" imgH="2085714" progId="Paint.Picture">
                  <p:embed/>
                </p:oleObj>
              </mc:Choice>
              <mc:Fallback>
                <p:oleObj name="Bitmap Image" r:id="rId6" imgW="2429214" imgH="2085714" progId="Paint.Pictur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138" y="3995738"/>
                        <a:ext cx="3960812"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0" name="Text Box 6">
            <a:extLst>
              <a:ext uri="{FF2B5EF4-FFF2-40B4-BE49-F238E27FC236}">
                <a16:creationId xmlns:a16="http://schemas.microsoft.com/office/drawing/2014/main" id="{255FB69B-FB35-457C-9E3E-6FED79A6ECF3}"/>
              </a:ext>
            </a:extLst>
          </p:cNvPr>
          <p:cNvSpPr txBox="1">
            <a:spLocks noChangeArrowheads="1"/>
          </p:cNvSpPr>
          <p:nvPr/>
        </p:nvSpPr>
        <p:spPr bwMode="auto">
          <a:xfrm>
            <a:off x="792163" y="250825"/>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CF9A4E5D-627C-44F9-AB7D-52B95DB99C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830"/>
    </mc:Choice>
    <mc:Fallback>
      <p:transition spd="slow" advTm="7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2F9858C-CFC0-4EB9-90DC-827752B56872}"/>
              </a:ext>
            </a:extLst>
          </p:cNvPr>
          <p:cNvSpPr>
            <a:spLocks noGrp="1" noChangeArrowheads="1"/>
          </p:cNvSpPr>
          <p:nvPr>
            <p:ph type="title"/>
          </p:nvPr>
        </p:nvSpPr>
        <p:spPr>
          <a:xfrm>
            <a:off x="5327650" y="1042988"/>
            <a:ext cx="4321175" cy="474662"/>
          </a:xfrm>
        </p:spPr>
        <p:txBody>
          <a:bodyPr/>
          <a:lstStyle/>
          <a:p>
            <a:pPr eaLnBrk="1"/>
            <a:r>
              <a:rPr lang="pl-PL" altLang="pl-PL" sz="2400"/>
              <a:t>Czujka multisensorowa</a:t>
            </a:r>
            <a:br>
              <a:rPr lang="pl-PL" altLang="pl-PL" sz="2400"/>
            </a:br>
            <a:endParaRPr lang="pl-PL" altLang="pl-PL" sz="2400"/>
          </a:p>
        </p:txBody>
      </p:sp>
      <p:graphicFrame>
        <p:nvGraphicFramePr>
          <p:cNvPr id="83971" name="Object 3">
            <a:extLst>
              <a:ext uri="{FF2B5EF4-FFF2-40B4-BE49-F238E27FC236}">
                <a16:creationId xmlns:a16="http://schemas.microsoft.com/office/drawing/2014/main" id="{CD9B71C0-1425-4C83-B622-BB3BE3407E60}"/>
              </a:ext>
            </a:extLst>
          </p:cNvPr>
          <p:cNvGraphicFramePr>
            <a:graphicFrameLocks noGrp="1" noChangeAspect="1"/>
          </p:cNvGraphicFramePr>
          <p:nvPr>
            <p:ph type="chart" sz="half" idx="1"/>
          </p:nvPr>
        </p:nvGraphicFramePr>
        <p:xfrm>
          <a:off x="431800" y="1476375"/>
          <a:ext cx="4116388" cy="4086225"/>
        </p:xfrm>
        <a:graphic>
          <a:graphicData uri="http://schemas.openxmlformats.org/presentationml/2006/ole">
            <mc:AlternateContent xmlns:mc="http://schemas.openxmlformats.org/markup-compatibility/2006">
              <mc:Choice xmlns:v="urn:schemas-microsoft-com:vml" Requires="v">
                <p:oleObj name="Bitmap Image" r:id="rId4" imgW="2657846" imgH="2638095" progId="Paint.Picture">
                  <p:embed/>
                </p:oleObj>
              </mc:Choice>
              <mc:Fallback>
                <p:oleObj name="Bitmap Image" r:id="rId4" imgW="2657846" imgH="2638095"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1476375"/>
                        <a:ext cx="411638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72" name="Rectangle 4">
            <a:extLst>
              <a:ext uri="{FF2B5EF4-FFF2-40B4-BE49-F238E27FC236}">
                <a16:creationId xmlns:a16="http://schemas.microsoft.com/office/drawing/2014/main" id="{588FB89A-F4AD-4059-B44E-5981B7B944E5}"/>
              </a:ext>
            </a:extLst>
          </p:cNvPr>
          <p:cNvSpPr>
            <a:spLocks noGrp="1" noChangeArrowheads="1"/>
          </p:cNvSpPr>
          <p:nvPr>
            <p:ph type="body" sz="half" idx="2"/>
          </p:nvPr>
        </p:nvSpPr>
        <p:spPr>
          <a:xfrm>
            <a:off x="5213350" y="1963738"/>
            <a:ext cx="4297363" cy="4933950"/>
          </a:xfrm>
        </p:spPr>
        <p:txBody>
          <a:bodyPr/>
          <a:lstStyle/>
          <a:p>
            <a:pPr marL="0" indent="0" eaLnBrk="1">
              <a:lnSpc>
                <a:spcPct val="100000"/>
              </a:lnSpc>
              <a:spcBef>
                <a:spcPct val="20000"/>
              </a:spcBef>
              <a:buClr>
                <a:srgbClr val="000000"/>
              </a:buClr>
              <a:buSzPct val="100000"/>
              <a:buFont typeface="Times New Roman" panose="02020603050405020304" pitchFamily="18" charset="0"/>
              <a:buNone/>
            </a:pPr>
            <a:r>
              <a:rPr lang="pl-PL" altLang="pl-PL" sz="2400" b="1">
                <a:solidFill>
                  <a:srgbClr val="000000"/>
                </a:solidFill>
                <a:latin typeface="Arial" panose="020B0604020202020204" pitchFamily="34" charset="0"/>
                <a:cs typeface="Arial" panose="020B0604020202020204" pitchFamily="34" charset="0"/>
              </a:rPr>
              <a:t>Jest to czujka optyczna dymu i ciepła ze zintegrowanym sensorem gazu zapewniającym wykrywanie bezwonnego gazu węgla. </a:t>
            </a:r>
          </a:p>
          <a:p>
            <a:pPr marL="0" indent="0" eaLnBrk="1">
              <a:lnSpc>
                <a:spcPct val="100000"/>
              </a:lnSpc>
              <a:spcBef>
                <a:spcPct val="20000"/>
              </a:spcBef>
              <a:buClr>
                <a:srgbClr val="000000"/>
              </a:buClr>
              <a:buSzPct val="100000"/>
              <a:buFont typeface="Times New Roman" panose="02020603050405020304" pitchFamily="18" charset="0"/>
              <a:buNone/>
            </a:pPr>
            <a:r>
              <a:rPr lang="pl-PL" altLang="pl-PL" sz="2400" b="1">
                <a:solidFill>
                  <a:srgbClr val="000000"/>
                </a:solidFill>
                <a:latin typeface="Arial" panose="020B0604020202020204" pitchFamily="34" charset="0"/>
                <a:cs typeface="Arial" panose="020B0604020202020204" pitchFamily="34" charset="0"/>
              </a:rPr>
              <a:t>Czujka zadziała w chwili gdy stężenie tlenku węgla przekracza dopuszczalną wartość-czyli nieszkodliwą dla życia  ludzi.</a:t>
            </a:r>
          </a:p>
        </p:txBody>
      </p:sp>
      <p:sp>
        <p:nvSpPr>
          <p:cNvPr id="83973" name="Text Box 5">
            <a:extLst>
              <a:ext uri="{FF2B5EF4-FFF2-40B4-BE49-F238E27FC236}">
                <a16:creationId xmlns:a16="http://schemas.microsoft.com/office/drawing/2014/main" id="{98409E11-2EC5-4A8A-BDA3-9158810D9223}"/>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46B0F464-521E-4C43-888B-DED6010D4C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779"/>
    </mc:Choice>
    <mc:Fallback>
      <p:transition spd="slow" advTm="8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AAF725B-9F33-459D-B992-E499F22DF565}"/>
              </a:ext>
            </a:extLst>
          </p:cNvPr>
          <p:cNvSpPr>
            <a:spLocks noGrp="1" noChangeArrowheads="1"/>
          </p:cNvSpPr>
          <p:nvPr>
            <p:ph type="body" sz="half" idx="1"/>
          </p:nvPr>
        </p:nvSpPr>
        <p:spPr>
          <a:xfrm>
            <a:off x="5545138" y="1847850"/>
            <a:ext cx="4114800" cy="4884738"/>
          </a:xfrm>
        </p:spPr>
        <p:txBody>
          <a:bodyPr/>
          <a:lstStyle/>
          <a:p>
            <a:pPr marL="0" indent="0" eaLnBrk="1">
              <a:lnSpc>
                <a:spcPct val="100000"/>
              </a:lnSpc>
              <a:spcBef>
                <a:spcPct val="20000"/>
              </a:spcBef>
              <a:buClr>
                <a:srgbClr val="000000"/>
              </a:buClr>
              <a:buSzPct val="100000"/>
              <a:buFont typeface="Times New Roman" panose="02020603050405020304" pitchFamily="18" charset="0"/>
              <a:buNone/>
            </a:pPr>
            <a:r>
              <a:rPr lang="pl-PL" altLang="pl-PL" sz="2400" b="1">
                <a:solidFill>
                  <a:srgbClr val="000000"/>
                </a:solidFill>
                <a:latin typeface="Arial" panose="020B0604020202020204" pitchFamily="34" charset="0"/>
                <a:cs typeface="Arial" panose="020B0604020202020204" pitchFamily="34" charset="0"/>
              </a:rPr>
              <a:t>Jest to czujka z wbudowanym sensorem optycznym dymu i ciepła. Optyczna komora detekcyjna wyposażona jest w sensor, który umożliwia wykrywanie pożarów otwartych, bezpłomieniowych oraz pożarów generujących ogromne ilości ciepła, z zwłaszcza przy pożarach na otwartej przestrzeni</a:t>
            </a:r>
          </a:p>
        </p:txBody>
      </p:sp>
      <p:graphicFrame>
        <p:nvGraphicFramePr>
          <p:cNvPr id="84995" name="Object 3">
            <a:extLst>
              <a:ext uri="{FF2B5EF4-FFF2-40B4-BE49-F238E27FC236}">
                <a16:creationId xmlns:a16="http://schemas.microsoft.com/office/drawing/2014/main" id="{09FDB0FC-C678-4825-A19D-9881DB2E183D}"/>
              </a:ext>
            </a:extLst>
          </p:cNvPr>
          <p:cNvGraphicFramePr>
            <a:graphicFrameLocks noGrp="1" noChangeAspect="1"/>
          </p:cNvGraphicFramePr>
          <p:nvPr>
            <p:ph type="body" sz="half" idx="2"/>
          </p:nvPr>
        </p:nvGraphicFramePr>
        <p:xfrm>
          <a:off x="503238" y="1763713"/>
          <a:ext cx="4116387" cy="4162425"/>
        </p:xfrm>
        <a:graphic>
          <a:graphicData uri="http://schemas.openxmlformats.org/presentationml/2006/ole">
            <mc:AlternateContent xmlns:mc="http://schemas.openxmlformats.org/markup-compatibility/2006">
              <mc:Choice xmlns:v="urn:schemas-microsoft-com:vml" Requires="v">
                <p:oleObj name="Bitmap Image" r:id="rId4" imgW="3343742" imgH="3381847" progId="Paint.Picture">
                  <p:embed/>
                </p:oleObj>
              </mc:Choice>
              <mc:Fallback>
                <p:oleObj name="Bitmap Image" r:id="rId4" imgW="3343742" imgH="3381847"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8" y="1763713"/>
                        <a:ext cx="4116387"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4996" name="Rectangle 4">
            <a:extLst>
              <a:ext uri="{FF2B5EF4-FFF2-40B4-BE49-F238E27FC236}">
                <a16:creationId xmlns:a16="http://schemas.microsoft.com/office/drawing/2014/main" id="{9C5B66C0-B1C7-4596-9B37-F9CC5CF51398}"/>
              </a:ext>
            </a:extLst>
          </p:cNvPr>
          <p:cNvSpPr>
            <a:spLocks noGrp="1" noChangeArrowheads="1"/>
          </p:cNvSpPr>
          <p:nvPr>
            <p:ph type="title"/>
          </p:nvPr>
        </p:nvSpPr>
        <p:spPr>
          <a:xfrm>
            <a:off x="5472113" y="1331913"/>
            <a:ext cx="4321175" cy="474662"/>
          </a:xfrm>
        </p:spPr>
        <p:txBody>
          <a:bodyPr/>
          <a:lstStyle/>
          <a:p>
            <a:pPr eaLnBrk="1"/>
            <a:r>
              <a:rPr lang="pl-PL" altLang="pl-PL" sz="2400"/>
              <a:t>Czujka multisensorowa</a:t>
            </a:r>
            <a:br>
              <a:rPr lang="pl-PL" altLang="pl-PL"/>
            </a:br>
            <a:endParaRPr lang="pl-PL" altLang="pl-PL"/>
          </a:p>
        </p:txBody>
      </p:sp>
      <p:sp>
        <p:nvSpPr>
          <p:cNvPr id="84997" name="Text Box 5">
            <a:extLst>
              <a:ext uri="{FF2B5EF4-FFF2-40B4-BE49-F238E27FC236}">
                <a16:creationId xmlns:a16="http://schemas.microsoft.com/office/drawing/2014/main" id="{55CDA389-81C7-4715-880C-94A73CC40932}"/>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EE06E111-AB5D-4527-8DD6-51B81B22E9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66"/>
    </mc:Choice>
    <mc:Fallback>
      <p:transition spd="slow" advTm="2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BD10583-FD88-4091-812D-FC5AF7D2B71D}"/>
              </a:ext>
            </a:extLst>
          </p:cNvPr>
          <p:cNvSpPr>
            <a:spLocks noGrp="1" noChangeArrowheads="1"/>
          </p:cNvSpPr>
          <p:nvPr>
            <p:ph type="title"/>
          </p:nvPr>
        </p:nvSpPr>
        <p:spPr>
          <a:xfrm>
            <a:off x="1008063" y="587375"/>
            <a:ext cx="8401050" cy="1260475"/>
          </a:xfrm>
        </p:spPr>
        <p:txBody>
          <a:bodyPr/>
          <a:lstStyle/>
          <a:p>
            <a:pPr eaLnBrk="1"/>
            <a:r>
              <a:rPr lang="pl-PL" altLang="pl-PL" sz="2400">
                <a:cs typeface="Arial" panose="020B0604020202020204" pitchFamily="34" charset="0"/>
              </a:rPr>
              <a:t>Klasy czujników i instalacja</a:t>
            </a:r>
          </a:p>
        </p:txBody>
      </p:sp>
      <p:pic>
        <p:nvPicPr>
          <p:cNvPr id="86019" name="Picture 3">
            <a:extLst>
              <a:ext uri="{FF2B5EF4-FFF2-40B4-BE49-F238E27FC236}">
                <a16:creationId xmlns:a16="http://schemas.microsoft.com/office/drawing/2014/main" id="{D4450F7F-F2A3-4803-B970-7C5F1FFBB4BD}"/>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31800" y="1619250"/>
            <a:ext cx="9217025" cy="3424238"/>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0" name="Text Box 4">
            <a:extLst>
              <a:ext uri="{FF2B5EF4-FFF2-40B4-BE49-F238E27FC236}">
                <a16:creationId xmlns:a16="http://schemas.microsoft.com/office/drawing/2014/main" id="{85F82974-34B2-40AD-A652-7C6A9419D950}"/>
              </a:ext>
            </a:extLst>
          </p:cNvPr>
          <p:cNvSpPr txBox="1">
            <a:spLocks noChangeArrowheads="1"/>
          </p:cNvSpPr>
          <p:nvPr/>
        </p:nvSpPr>
        <p:spPr bwMode="auto">
          <a:xfrm>
            <a:off x="792163" y="323850"/>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1B6DF08D-275C-49FB-B800-4C5354DF94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048"/>
    </mc:Choice>
    <mc:Fallback>
      <p:transition spd="slow" advTm="3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a:extLst>
              <a:ext uri="{FF2B5EF4-FFF2-40B4-BE49-F238E27FC236}">
                <a16:creationId xmlns:a16="http://schemas.microsoft.com/office/drawing/2014/main" id="{3B2DFC2E-2646-43F9-BF7E-1B0AE3D2B374}"/>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368300" y="900113"/>
            <a:ext cx="9351963" cy="5530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87043" name="Text Box 4">
            <a:extLst>
              <a:ext uri="{FF2B5EF4-FFF2-40B4-BE49-F238E27FC236}">
                <a16:creationId xmlns:a16="http://schemas.microsoft.com/office/drawing/2014/main" id="{02401D70-F1A3-4C13-84D1-71CCEFA8685A}"/>
              </a:ext>
            </a:extLst>
          </p:cNvPr>
          <p:cNvSpPr txBox="1">
            <a:spLocks noChangeArrowheads="1"/>
          </p:cNvSpPr>
          <p:nvPr/>
        </p:nvSpPr>
        <p:spPr bwMode="auto">
          <a:xfrm>
            <a:off x="792163" y="250825"/>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8E8EDDA3-5165-4127-AC02-1015D709B9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278"/>
    </mc:Choice>
    <mc:Fallback>
      <p:transition spd="slow" advTm="5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5FB2CBAA-654F-49B2-9552-D719E0887078}"/>
              </a:ext>
            </a:extLst>
          </p:cNvPr>
          <p:cNvSpPr>
            <a:spLocks noGrp="1" noChangeArrowheads="1"/>
          </p:cNvSpPr>
          <p:nvPr>
            <p:ph type="body" sz="half" idx="2"/>
          </p:nvPr>
        </p:nvSpPr>
        <p:spPr>
          <a:xfrm>
            <a:off x="431800" y="3348038"/>
            <a:ext cx="4297363" cy="792162"/>
          </a:xfrm>
        </p:spPr>
        <p:txBody>
          <a:bodyPr/>
          <a:lstStyle/>
          <a:p>
            <a:pPr marL="0" indent="0" eaLnBrk="1">
              <a:lnSpc>
                <a:spcPct val="100000"/>
              </a:lnSpc>
              <a:spcBef>
                <a:spcPct val="20000"/>
              </a:spcBef>
              <a:buClr>
                <a:srgbClr val="000000"/>
              </a:buClr>
              <a:buSzPct val="100000"/>
              <a:buFont typeface="Times New Roman" panose="02020603050405020304" pitchFamily="18" charset="0"/>
              <a:buNone/>
            </a:pPr>
            <a:r>
              <a:rPr lang="pl-PL" altLang="pl-PL" sz="2000" b="1">
                <a:solidFill>
                  <a:srgbClr val="000000"/>
                </a:solidFill>
                <a:latin typeface="Arial" panose="020B0604020202020204" pitchFamily="34" charset="0"/>
                <a:cs typeface="Arial" panose="020B0604020202020204" pitchFamily="34" charset="0"/>
              </a:rPr>
              <a:t>Przykładowe miejsca montażu czujek w domu mieszkalnym.</a:t>
            </a:r>
          </a:p>
          <a:p>
            <a:pPr marL="0" indent="0" eaLnBrk="1">
              <a:lnSpc>
                <a:spcPct val="100000"/>
              </a:lnSpc>
              <a:spcBef>
                <a:spcPct val="20000"/>
              </a:spcBef>
              <a:buClr>
                <a:srgbClr val="000000"/>
              </a:buClr>
              <a:buSzPct val="100000"/>
              <a:buFont typeface="Times New Roman" panose="02020603050405020304" pitchFamily="18" charset="0"/>
              <a:buNone/>
            </a:pPr>
            <a:endParaRPr lang="pl-PL" altLang="pl-PL" sz="2000" b="1">
              <a:solidFill>
                <a:srgbClr val="000000"/>
              </a:solidFill>
              <a:latin typeface="Arial" panose="020B0604020202020204" pitchFamily="34" charset="0"/>
              <a:cs typeface="Arial" panose="020B0604020202020204" pitchFamily="34" charset="0"/>
            </a:endParaRPr>
          </a:p>
        </p:txBody>
      </p:sp>
      <p:sp>
        <p:nvSpPr>
          <p:cNvPr id="88067" name="Rectangle 4">
            <a:extLst>
              <a:ext uri="{FF2B5EF4-FFF2-40B4-BE49-F238E27FC236}">
                <a16:creationId xmlns:a16="http://schemas.microsoft.com/office/drawing/2014/main" id="{6BB02DEC-FA3E-46A3-954B-F8A0CE81D19A}"/>
              </a:ext>
            </a:extLst>
          </p:cNvPr>
          <p:cNvSpPr>
            <a:spLocks noChangeArrowheads="1"/>
          </p:cNvSpPr>
          <p:nvPr/>
        </p:nvSpPr>
        <p:spPr bwMode="auto">
          <a:xfrm>
            <a:off x="2373313" y="2116138"/>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88068" name="Rectangle 5">
            <a:extLst>
              <a:ext uri="{FF2B5EF4-FFF2-40B4-BE49-F238E27FC236}">
                <a16:creationId xmlns:a16="http://schemas.microsoft.com/office/drawing/2014/main" id="{3BBCA379-5B32-41E7-BEA3-2F85C2C7371E}"/>
              </a:ext>
            </a:extLst>
          </p:cNvPr>
          <p:cNvSpPr>
            <a:spLocks noChangeArrowheads="1"/>
          </p:cNvSpPr>
          <p:nvPr/>
        </p:nvSpPr>
        <p:spPr bwMode="auto">
          <a:xfrm>
            <a:off x="3308350" y="923925"/>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88069" name="Picture 6">
            <a:extLst>
              <a:ext uri="{FF2B5EF4-FFF2-40B4-BE49-F238E27FC236}">
                <a16:creationId xmlns:a16="http://schemas.microsoft.com/office/drawing/2014/main" id="{D5AB0B49-C43B-44A8-9428-1B66F93904EF}"/>
              </a:ext>
            </a:extLst>
          </p:cNvPr>
          <p:cNvPicPr>
            <a:picLocks noGrp="1" noChangeAspect="1" noChangeArrowheads="1"/>
          </p:cNvPicPr>
          <p:nvPr>
            <p:ph type="chart" sz="half" idx="1"/>
          </p:nvPr>
        </p:nvPicPr>
        <p:blipFill>
          <a:blip r:embed="rId4" r:link="rId5">
            <a:extLst>
              <a:ext uri="{28A0092B-C50C-407E-A947-70E740481C1C}">
                <a14:useLocalDpi xmlns:a14="http://schemas.microsoft.com/office/drawing/2010/main" val="0"/>
              </a:ext>
            </a:extLst>
          </a:blip>
          <a:srcRect/>
          <a:stretch>
            <a:fillRect/>
          </a:stretch>
        </p:blipFill>
        <p:spPr>
          <a:xfrm>
            <a:off x="5137150" y="0"/>
            <a:ext cx="4943475" cy="755967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70" name="Text Box 7">
            <a:extLst>
              <a:ext uri="{FF2B5EF4-FFF2-40B4-BE49-F238E27FC236}">
                <a16:creationId xmlns:a16="http://schemas.microsoft.com/office/drawing/2014/main" id="{7CF104BA-C077-482F-87E5-B49901B51F61}"/>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D6731306-ED1C-4A64-A984-BE88DC15EB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039"/>
    </mc:Choice>
    <mc:Fallback>
      <p:transition spd="slow" advTm="4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a:extLst>
              <a:ext uri="{FF2B5EF4-FFF2-40B4-BE49-F238E27FC236}">
                <a16:creationId xmlns:a16="http://schemas.microsoft.com/office/drawing/2014/main" id="{5B28B153-76E9-4C4D-A55A-F8F4BE56C607}"/>
              </a:ext>
            </a:extLst>
          </p:cNvPr>
          <p:cNvSpPr>
            <a:spLocks noGrp="1" noChangeArrowheads="1"/>
          </p:cNvSpPr>
          <p:nvPr>
            <p:ph type="body" sz="half" idx="2"/>
          </p:nvPr>
        </p:nvSpPr>
        <p:spPr>
          <a:xfrm>
            <a:off x="1008063" y="6372225"/>
            <a:ext cx="7891462" cy="447675"/>
          </a:xfrm>
        </p:spPr>
        <p:txBody>
          <a:bodyPr/>
          <a:lstStyle/>
          <a:p>
            <a:pPr marL="0" indent="0" algn="r" eaLnBrk="1">
              <a:lnSpc>
                <a:spcPct val="100000"/>
              </a:lnSpc>
              <a:spcBef>
                <a:spcPct val="20000"/>
              </a:spcBef>
              <a:buClr>
                <a:srgbClr val="000000"/>
              </a:buClr>
              <a:buSzPct val="100000"/>
              <a:buFont typeface="Times New Roman" panose="02020603050405020304" pitchFamily="18" charset="0"/>
              <a:buNone/>
            </a:pPr>
            <a:r>
              <a:rPr lang="pl-PL" altLang="pl-PL" sz="2000" b="1">
                <a:solidFill>
                  <a:srgbClr val="000000"/>
                </a:solidFill>
                <a:latin typeface="Arial" panose="020B0604020202020204" pitchFamily="34" charset="0"/>
                <a:cs typeface="Arial" panose="020B0604020202020204" pitchFamily="34" charset="0"/>
              </a:rPr>
              <a:t>Charakterystyka  reakcji czujki na płomieniowe spalanie drewna</a:t>
            </a:r>
          </a:p>
        </p:txBody>
      </p:sp>
      <p:graphicFrame>
        <p:nvGraphicFramePr>
          <p:cNvPr id="89091" name="Object 4">
            <a:extLst>
              <a:ext uri="{FF2B5EF4-FFF2-40B4-BE49-F238E27FC236}">
                <a16:creationId xmlns:a16="http://schemas.microsoft.com/office/drawing/2014/main" id="{E1ED38AF-5608-4D98-AD4B-28E8ABFA8426}"/>
              </a:ext>
            </a:extLst>
          </p:cNvPr>
          <p:cNvGraphicFramePr>
            <a:graphicFrameLocks noGrp="1" noChangeAspect="1"/>
          </p:cNvGraphicFramePr>
          <p:nvPr>
            <p:ph type="chart" sz="half" idx="1"/>
          </p:nvPr>
        </p:nvGraphicFramePr>
        <p:xfrm>
          <a:off x="792163" y="971550"/>
          <a:ext cx="8351837" cy="5208588"/>
        </p:xfrm>
        <a:graphic>
          <a:graphicData uri="http://schemas.openxmlformats.org/presentationml/2006/ole">
            <mc:AlternateContent xmlns:mc="http://schemas.openxmlformats.org/markup-compatibility/2006">
              <mc:Choice xmlns:v="urn:schemas-microsoft-com:vml" Requires="v">
                <p:oleObj r:id="rId4" imgW="4839375" imgH="3019048" progId="Paint.Picture">
                  <p:embed/>
                </p:oleObj>
              </mc:Choice>
              <mc:Fallback>
                <p:oleObj r:id="rId4" imgW="4839375" imgH="3019048" progId="Paint.Picture">
                  <p:embed/>
                  <p:pic>
                    <p:nvPicPr>
                      <p:cNvPr id="0" name="Object 4"/>
                      <p:cNvPicPr>
                        <a:picLocks noChangeAspect="1" noChangeArrowheads="1"/>
                      </p:cNvPicPr>
                      <p:nvPr/>
                    </p:nvPicPr>
                    <p:blipFill>
                      <a:blip r:embed="rId5">
                        <a:lum bright="-6000" contrast="60000"/>
                        <a:extLst>
                          <a:ext uri="{28A0092B-C50C-407E-A947-70E740481C1C}">
                            <a14:useLocalDpi xmlns:a14="http://schemas.microsoft.com/office/drawing/2010/main" val="0"/>
                          </a:ext>
                        </a:extLst>
                      </a:blip>
                      <a:srcRect/>
                      <a:stretch>
                        <a:fillRect/>
                      </a:stretch>
                    </p:blipFill>
                    <p:spPr bwMode="auto">
                      <a:xfrm>
                        <a:off x="792163" y="971550"/>
                        <a:ext cx="8351837" cy="5208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092" name="Text Box 5">
            <a:extLst>
              <a:ext uri="{FF2B5EF4-FFF2-40B4-BE49-F238E27FC236}">
                <a16:creationId xmlns:a16="http://schemas.microsoft.com/office/drawing/2014/main" id="{458789BE-50E7-4326-836D-38FF021533F7}"/>
              </a:ext>
            </a:extLst>
          </p:cNvPr>
          <p:cNvSpPr txBox="1">
            <a:spLocks noChangeArrowheads="1"/>
          </p:cNvSpPr>
          <p:nvPr/>
        </p:nvSpPr>
        <p:spPr bwMode="auto">
          <a:xfrm>
            <a:off x="792163" y="323850"/>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E3DE7789-A9F6-4B76-8833-830E50AD2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120"/>
    </mc:Choice>
    <mc:Fallback>
      <p:transition spd="slow" advTm="3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032297F-447B-494F-B263-79CA9415B176}"/>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0115" name="Rectangle 3">
            <a:extLst>
              <a:ext uri="{FF2B5EF4-FFF2-40B4-BE49-F238E27FC236}">
                <a16:creationId xmlns:a16="http://schemas.microsoft.com/office/drawing/2014/main" id="{424D4E7D-67F0-4395-9B26-38FEA36C6326}"/>
              </a:ext>
            </a:extLst>
          </p:cNvPr>
          <p:cNvSpPr>
            <a:spLocks noChangeArrowheads="1"/>
          </p:cNvSpPr>
          <p:nvPr/>
        </p:nvSpPr>
        <p:spPr bwMode="auto">
          <a:xfrm>
            <a:off x="0" y="25368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0116" name="Rectangle 4">
            <a:extLst>
              <a:ext uri="{FF2B5EF4-FFF2-40B4-BE49-F238E27FC236}">
                <a16:creationId xmlns:a16="http://schemas.microsoft.com/office/drawing/2014/main" id="{7F3385DC-6CC6-42C0-97A6-B7D81C488955}"/>
              </a:ext>
            </a:extLst>
          </p:cNvPr>
          <p:cNvSpPr>
            <a:spLocks noChangeArrowheads="1"/>
          </p:cNvSpPr>
          <p:nvPr/>
        </p:nvSpPr>
        <p:spPr bwMode="auto">
          <a:xfrm>
            <a:off x="0" y="2979738"/>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0117" name="Rectangle 6">
            <a:extLst>
              <a:ext uri="{FF2B5EF4-FFF2-40B4-BE49-F238E27FC236}">
                <a16:creationId xmlns:a16="http://schemas.microsoft.com/office/drawing/2014/main" id="{FDF81019-4523-4A85-B110-9AD3110A5FAB}"/>
              </a:ext>
            </a:extLst>
          </p:cNvPr>
          <p:cNvSpPr>
            <a:spLocks noChangeArrowheads="1"/>
          </p:cNvSpPr>
          <p:nvPr/>
        </p:nvSpPr>
        <p:spPr bwMode="auto">
          <a:xfrm>
            <a:off x="0" y="231457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graphicFrame>
        <p:nvGraphicFramePr>
          <p:cNvPr id="90118" name="Object 5">
            <a:extLst>
              <a:ext uri="{FF2B5EF4-FFF2-40B4-BE49-F238E27FC236}">
                <a16:creationId xmlns:a16="http://schemas.microsoft.com/office/drawing/2014/main" id="{C9E2FE4D-0246-494A-8DD2-8DF93EAA4D11}"/>
              </a:ext>
            </a:extLst>
          </p:cNvPr>
          <p:cNvGraphicFramePr>
            <a:graphicFrameLocks noChangeAspect="1"/>
          </p:cNvGraphicFramePr>
          <p:nvPr/>
        </p:nvGraphicFramePr>
        <p:xfrm>
          <a:off x="1152525" y="1835150"/>
          <a:ext cx="7704138" cy="3838575"/>
        </p:xfrm>
        <a:graphic>
          <a:graphicData uri="http://schemas.openxmlformats.org/presentationml/2006/ole">
            <mc:AlternateContent xmlns:mc="http://schemas.openxmlformats.org/markup-compatibility/2006">
              <mc:Choice xmlns:v="urn:schemas-microsoft-com:vml" Requires="v">
                <p:oleObj r:id="rId5" imgW="3857625" imgH="1914525" progId="CorelDraw.Graphic.7">
                  <p:embed/>
                </p:oleObj>
              </mc:Choice>
              <mc:Fallback>
                <p:oleObj r:id="rId5" imgW="3857625" imgH="1914525" progId="CorelDraw.Graphic.7">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525" y="1835150"/>
                        <a:ext cx="7704138"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19" name="Text Box 9">
            <a:extLst>
              <a:ext uri="{FF2B5EF4-FFF2-40B4-BE49-F238E27FC236}">
                <a16:creationId xmlns:a16="http://schemas.microsoft.com/office/drawing/2014/main" id="{89C5251D-C3B9-4F83-9435-ABB2C1A4FF51}"/>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68F52241-EF42-44E0-80AE-4088E5F0BE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p:transition advTm="27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0A6D7EA0-E805-4160-9B8C-F15ACADAD964}"/>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13315" name="Rectangle 3">
            <a:extLst>
              <a:ext uri="{FF2B5EF4-FFF2-40B4-BE49-F238E27FC236}">
                <a16:creationId xmlns:a16="http://schemas.microsoft.com/office/drawing/2014/main" id="{E9206E6E-A3C3-49C0-A145-6F937A7E6EFE}"/>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13316" name="Rectangle 4">
            <a:extLst>
              <a:ext uri="{FF2B5EF4-FFF2-40B4-BE49-F238E27FC236}">
                <a16:creationId xmlns:a16="http://schemas.microsoft.com/office/drawing/2014/main" id="{1737CB46-F589-4A62-A29D-148BD07CCFDA}"/>
              </a:ext>
            </a:extLst>
          </p:cNvPr>
          <p:cNvSpPr>
            <a:spLocks noChangeArrowheads="1"/>
          </p:cNvSpPr>
          <p:nvPr/>
        </p:nvSpPr>
        <p:spPr bwMode="auto">
          <a:xfrm>
            <a:off x="0" y="2124075"/>
            <a:ext cx="10080625" cy="4695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26000"/>
              </a:lnSpc>
              <a:buClr>
                <a:srgbClr val="000000"/>
              </a:buClr>
              <a:buSzPct val="45000"/>
              <a:buFont typeface="Wingdings" panose="05000000000000000000" pitchFamily="2" charset="2"/>
              <a:buNone/>
            </a:pPr>
            <a:r>
              <a:rPr lang="pl-PL" altLang="pl-PL" sz="2400" b="1">
                <a:solidFill>
                  <a:schemeClr val="tx1"/>
                </a:solidFill>
              </a:rPr>
              <a:t>Obowiązujące przepisy wymagają, aby budynki były zaprojektowane i wykonane w sposób zapewniający możliwość ewakuacji ludzi w czasie pożaru z uwzględnieniem bezpieczeństwa ekip ratowniczych. </a:t>
            </a:r>
          </a:p>
          <a:p>
            <a:pPr eaLnBrk="1">
              <a:lnSpc>
                <a:spcPct val="126000"/>
              </a:lnSpc>
              <a:buClr>
                <a:srgbClr val="000000"/>
              </a:buClr>
              <a:buSzPct val="45000"/>
              <a:buFont typeface="Wingdings" panose="05000000000000000000" pitchFamily="2" charset="2"/>
              <a:buNone/>
            </a:pPr>
            <a:endParaRPr lang="pl-PL" altLang="pl-PL" sz="2400" b="1">
              <a:solidFill>
                <a:schemeClr val="tx1"/>
              </a:solidFill>
            </a:endParaRPr>
          </a:p>
          <a:p>
            <a:pPr eaLnBrk="1">
              <a:lnSpc>
                <a:spcPct val="126000"/>
              </a:lnSpc>
              <a:buClr>
                <a:srgbClr val="000000"/>
              </a:buClr>
              <a:buSzPct val="45000"/>
              <a:buFont typeface="Wingdings" panose="05000000000000000000" pitchFamily="2" charset="2"/>
              <a:buNone/>
            </a:pPr>
            <a:r>
              <a:rPr lang="pl-PL" altLang="pl-PL" sz="2400" b="1">
                <a:solidFill>
                  <a:schemeClr val="tx1"/>
                </a:solidFill>
              </a:rPr>
              <a:t>Podstawowym elementem projektu, podlegającym uzgodnieniu</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z rzeczoznawcą do spraw zabezpieczeń przeciwpożarowych, jest prawidłowy dobór odpowiednich urządzeń przeciwpożarowych</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wynikający z wymagań przyjętego scenariusza rozwoju zdarzeń w czasie pożaru. </a:t>
            </a:r>
          </a:p>
        </p:txBody>
      </p:sp>
      <p:pic>
        <p:nvPicPr>
          <p:cNvPr id="2" name="Dźwięk 1">
            <a:hlinkClick r:id="" action="ppaction://media"/>
            <a:extLst>
              <a:ext uri="{FF2B5EF4-FFF2-40B4-BE49-F238E27FC236}">
                <a16:creationId xmlns:a16="http://schemas.microsoft.com/office/drawing/2014/main" id="{E1B863AE-7586-433D-AB94-F9F4B1DE33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p:transition advTm="35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0A3461A-B663-460D-AF5E-37A3F3A1640F}"/>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2163" name="Rectangle 3">
            <a:extLst>
              <a:ext uri="{FF2B5EF4-FFF2-40B4-BE49-F238E27FC236}">
                <a16:creationId xmlns:a16="http://schemas.microsoft.com/office/drawing/2014/main" id="{906D2F8C-58FB-40D0-958D-E2AD3993B3EE}"/>
              </a:ext>
            </a:extLst>
          </p:cNvPr>
          <p:cNvSpPr>
            <a:spLocks noChangeArrowheads="1"/>
          </p:cNvSpPr>
          <p:nvPr/>
        </p:nvSpPr>
        <p:spPr bwMode="auto">
          <a:xfrm>
            <a:off x="0" y="25368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2164" name="Rectangle 4">
            <a:extLst>
              <a:ext uri="{FF2B5EF4-FFF2-40B4-BE49-F238E27FC236}">
                <a16:creationId xmlns:a16="http://schemas.microsoft.com/office/drawing/2014/main" id="{4C49D6F7-E710-4897-BBFF-70749E332116}"/>
              </a:ext>
            </a:extLst>
          </p:cNvPr>
          <p:cNvSpPr>
            <a:spLocks noChangeArrowheads="1"/>
          </p:cNvSpPr>
          <p:nvPr/>
        </p:nvSpPr>
        <p:spPr bwMode="auto">
          <a:xfrm>
            <a:off x="0" y="2979738"/>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2165" name="Rectangle 5">
            <a:extLst>
              <a:ext uri="{FF2B5EF4-FFF2-40B4-BE49-F238E27FC236}">
                <a16:creationId xmlns:a16="http://schemas.microsoft.com/office/drawing/2014/main" id="{CE71C8A4-DE05-40C6-BFB0-D68FDBCF3C22}"/>
              </a:ext>
            </a:extLst>
          </p:cNvPr>
          <p:cNvSpPr>
            <a:spLocks noChangeArrowheads="1"/>
          </p:cNvSpPr>
          <p:nvPr/>
        </p:nvSpPr>
        <p:spPr bwMode="auto">
          <a:xfrm>
            <a:off x="0" y="231457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pic>
        <p:nvPicPr>
          <p:cNvPr id="92166" name="Picture 10">
            <a:extLst>
              <a:ext uri="{FF2B5EF4-FFF2-40B4-BE49-F238E27FC236}">
                <a16:creationId xmlns:a16="http://schemas.microsoft.com/office/drawing/2014/main" id="{639E34C5-BACB-4A74-97EB-15C3A0840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288" y="1619250"/>
            <a:ext cx="4572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 Box 11">
            <a:extLst>
              <a:ext uri="{FF2B5EF4-FFF2-40B4-BE49-F238E27FC236}">
                <a16:creationId xmlns:a16="http://schemas.microsoft.com/office/drawing/2014/main" id="{DB465071-B082-45B5-B562-325A7E3463E5}"/>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FD86E3A8-D3A9-4788-84D3-A2751B771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23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a:extLst>
              <a:ext uri="{FF2B5EF4-FFF2-40B4-BE49-F238E27FC236}">
                <a16:creationId xmlns:a16="http://schemas.microsoft.com/office/drawing/2014/main" id="{42091011-D4AA-43B1-A27C-74645E50B27E}"/>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94211" name="Picture 5">
            <a:extLst>
              <a:ext uri="{FF2B5EF4-FFF2-40B4-BE49-F238E27FC236}">
                <a16:creationId xmlns:a16="http://schemas.microsoft.com/office/drawing/2014/main" id="{8A1F9A17-448A-4656-BBCE-E1B62C344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258888"/>
            <a:ext cx="7704137"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BA91AF7B-E4D4-4B6F-9F26-280F2C004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627"/>
    </mc:Choice>
    <mc:Fallback>
      <p:transition spd="slow" advTm="3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B6193E8-80B3-4708-99B3-26F1CACA3C7E}"/>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5235" name="Rectangle 3">
            <a:extLst>
              <a:ext uri="{FF2B5EF4-FFF2-40B4-BE49-F238E27FC236}">
                <a16:creationId xmlns:a16="http://schemas.microsoft.com/office/drawing/2014/main" id="{68B89CF4-5A0B-471C-8191-CCEECBE6BE65}"/>
              </a:ext>
            </a:extLst>
          </p:cNvPr>
          <p:cNvSpPr>
            <a:spLocks noChangeArrowheads="1"/>
          </p:cNvSpPr>
          <p:nvPr/>
        </p:nvSpPr>
        <p:spPr bwMode="auto">
          <a:xfrm>
            <a:off x="0" y="25368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5236" name="Rectangle 4">
            <a:extLst>
              <a:ext uri="{FF2B5EF4-FFF2-40B4-BE49-F238E27FC236}">
                <a16:creationId xmlns:a16="http://schemas.microsoft.com/office/drawing/2014/main" id="{C94CCFAF-8A6C-4FC7-9FB3-403DF731DFFE}"/>
              </a:ext>
            </a:extLst>
          </p:cNvPr>
          <p:cNvSpPr>
            <a:spLocks noChangeArrowheads="1"/>
          </p:cNvSpPr>
          <p:nvPr/>
        </p:nvSpPr>
        <p:spPr bwMode="auto">
          <a:xfrm>
            <a:off x="0" y="2979738"/>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5237" name="Rectangle 6">
            <a:extLst>
              <a:ext uri="{FF2B5EF4-FFF2-40B4-BE49-F238E27FC236}">
                <a16:creationId xmlns:a16="http://schemas.microsoft.com/office/drawing/2014/main" id="{F1565B7D-B8E0-4624-8297-284E25D738FB}"/>
              </a:ext>
            </a:extLst>
          </p:cNvPr>
          <p:cNvSpPr>
            <a:spLocks noChangeArrowheads="1"/>
          </p:cNvSpPr>
          <p:nvPr/>
        </p:nvSpPr>
        <p:spPr bwMode="auto">
          <a:xfrm>
            <a:off x="0" y="18383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graphicFrame>
        <p:nvGraphicFramePr>
          <p:cNvPr id="95238" name="Object 5">
            <a:extLst>
              <a:ext uri="{FF2B5EF4-FFF2-40B4-BE49-F238E27FC236}">
                <a16:creationId xmlns:a16="http://schemas.microsoft.com/office/drawing/2014/main" id="{FEFC8577-9B0F-4545-998E-D0A7149DD7F1}"/>
              </a:ext>
            </a:extLst>
          </p:cNvPr>
          <p:cNvGraphicFramePr>
            <a:graphicFrameLocks noChangeAspect="1"/>
          </p:cNvGraphicFramePr>
          <p:nvPr/>
        </p:nvGraphicFramePr>
        <p:xfrm>
          <a:off x="1295400" y="1331913"/>
          <a:ext cx="7200900" cy="4864100"/>
        </p:xfrm>
        <a:graphic>
          <a:graphicData uri="http://schemas.openxmlformats.org/presentationml/2006/ole">
            <mc:AlternateContent xmlns:mc="http://schemas.openxmlformats.org/markup-compatibility/2006">
              <mc:Choice xmlns:v="urn:schemas-microsoft-com:vml" Requires="v">
                <p:oleObj r:id="rId5" imgW="6003175" imgH="4050268" progId="MSPhotoEd.3">
                  <p:embed/>
                </p:oleObj>
              </mc:Choice>
              <mc:Fallback>
                <p:oleObj r:id="rId5" imgW="6003175" imgH="4050268"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331913"/>
                        <a:ext cx="72009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5239" name="Rectangle 7">
            <a:extLst>
              <a:ext uri="{FF2B5EF4-FFF2-40B4-BE49-F238E27FC236}">
                <a16:creationId xmlns:a16="http://schemas.microsoft.com/office/drawing/2014/main" id="{D7D9E598-9A1B-475A-9A20-F65AD96EEC2A}"/>
              </a:ext>
            </a:extLst>
          </p:cNvPr>
          <p:cNvSpPr>
            <a:spLocks noChangeArrowheads="1"/>
          </p:cNvSpPr>
          <p:nvPr/>
        </p:nvSpPr>
        <p:spPr bwMode="auto">
          <a:xfrm>
            <a:off x="1727200" y="6372225"/>
            <a:ext cx="6243638" cy="647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180975">
              <a:defRPr>
                <a:solidFill>
                  <a:schemeClr val="bg1"/>
                </a:solidFill>
                <a:latin typeface="Arial" panose="020B0604020202020204" pitchFamily="34" charset="0"/>
              </a:defRPr>
            </a:lvl1pPr>
            <a:lvl2pPr>
              <a:defRPr>
                <a:solidFill>
                  <a:schemeClr val="bg1"/>
                </a:solidFill>
                <a:latin typeface="Arial" panose="020B0604020202020204" pitchFamily="34" charset="0"/>
              </a:defRPr>
            </a:lvl2pPr>
            <a:lvl3pPr>
              <a:defRPr>
                <a:solidFill>
                  <a:schemeClr val="bg1"/>
                </a:solidFill>
                <a:latin typeface="Arial" panose="020B0604020202020204" pitchFamily="34" charset="0"/>
              </a:defRPr>
            </a:lvl3pPr>
            <a:lvl4pPr>
              <a:defRPr>
                <a:solidFill>
                  <a:schemeClr val="bg1"/>
                </a:solidFill>
                <a:latin typeface="Arial" panose="020B0604020202020204" pitchFamily="34" charset="0"/>
              </a:defRPr>
            </a:lvl4pPr>
            <a:lvl5pPr>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defRPr>
                <a:solidFill>
                  <a:schemeClr val="bg1"/>
                </a:solidFill>
                <a:latin typeface="Arial" panose="020B0604020202020204" pitchFamily="34" charset="0"/>
              </a:defRPr>
            </a:lvl9pPr>
          </a:lstStyle>
          <a:p>
            <a:pPr algn="ctr" eaLnBrk="1">
              <a:lnSpc>
                <a:spcPct val="76000"/>
              </a:lnSpc>
              <a:buClr>
                <a:srgbClr val="000000"/>
              </a:buClr>
              <a:buSzPct val="45000"/>
              <a:buFont typeface="Wingdings" panose="05000000000000000000" pitchFamily="2" charset="2"/>
              <a:buNone/>
            </a:pPr>
            <a:r>
              <a:rPr lang="pl-PL" altLang="pl-PL" sz="2400" b="1">
                <a:solidFill>
                  <a:srgbClr val="000000"/>
                </a:solidFill>
                <a:ea typeface="Times New Roman" panose="02020603050405020304" pitchFamily="18" charset="0"/>
                <a:cs typeface="Arial" panose="020B0604020202020204" pitchFamily="34" charset="0"/>
              </a:rPr>
              <a:t>Zasada działania systemu zasysającego </a:t>
            </a:r>
          </a:p>
          <a:p>
            <a:pPr algn="ctr" eaLnBrk="1">
              <a:lnSpc>
                <a:spcPct val="76000"/>
              </a:lnSpc>
              <a:buClr>
                <a:srgbClr val="000000"/>
              </a:buClr>
              <a:buSzPct val="45000"/>
              <a:buFont typeface="Wingdings" panose="05000000000000000000" pitchFamily="2" charset="2"/>
              <a:buNone/>
            </a:pPr>
            <a:r>
              <a:rPr lang="pl-PL" altLang="pl-PL" sz="2400" b="1">
                <a:solidFill>
                  <a:srgbClr val="000000"/>
                </a:solidFill>
                <a:ea typeface="Times New Roman" panose="02020603050405020304" pitchFamily="18" charset="0"/>
                <a:cs typeface="Arial" panose="020B0604020202020204" pitchFamily="34" charset="0"/>
              </a:rPr>
              <a:t>z konwencjonalną czujką dymu</a:t>
            </a:r>
          </a:p>
        </p:txBody>
      </p:sp>
      <p:sp>
        <p:nvSpPr>
          <p:cNvPr id="95240" name="Text Box 9">
            <a:extLst>
              <a:ext uri="{FF2B5EF4-FFF2-40B4-BE49-F238E27FC236}">
                <a16:creationId xmlns:a16="http://schemas.microsoft.com/office/drawing/2014/main" id="{0BF01604-555C-44DA-B543-E7EA40BCF2FC}"/>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27FA372D-D656-407F-A4A1-91E63A9FC2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p:transition advTm="308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CBC51AB7-0F64-4D84-8017-3E0EDF4322DB}"/>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7283" name="Rectangle 3">
            <a:extLst>
              <a:ext uri="{FF2B5EF4-FFF2-40B4-BE49-F238E27FC236}">
                <a16:creationId xmlns:a16="http://schemas.microsoft.com/office/drawing/2014/main" id="{E530AEA6-E346-402B-A1F7-EDCDEF6EF12E}"/>
              </a:ext>
            </a:extLst>
          </p:cNvPr>
          <p:cNvSpPr>
            <a:spLocks noChangeArrowheads="1"/>
          </p:cNvSpPr>
          <p:nvPr/>
        </p:nvSpPr>
        <p:spPr bwMode="auto">
          <a:xfrm>
            <a:off x="0" y="25368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7284" name="Rectangle 4">
            <a:extLst>
              <a:ext uri="{FF2B5EF4-FFF2-40B4-BE49-F238E27FC236}">
                <a16:creationId xmlns:a16="http://schemas.microsoft.com/office/drawing/2014/main" id="{9A6FAAD5-3E5D-4B66-B782-86687EF71803}"/>
              </a:ext>
            </a:extLst>
          </p:cNvPr>
          <p:cNvSpPr>
            <a:spLocks noChangeArrowheads="1"/>
          </p:cNvSpPr>
          <p:nvPr/>
        </p:nvSpPr>
        <p:spPr bwMode="auto">
          <a:xfrm>
            <a:off x="0" y="2979738"/>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7285" name="Rectangle 6">
            <a:extLst>
              <a:ext uri="{FF2B5EF4-FFF2-40B4-BE49-F238E27FC236}">
                <a16:creationId xmlns:a16="http://schemas.microsoft.com/office/drawing/2014/main" id="{152D5CCA-BA91-4CFF-B88D-A0B853CE491A}"/>
              </a:ext>
            </a:extLst>
          </p:cNvPr>
          <p:cNvSpPr>
            <a:spLocks noChangeArrowheads="1"/>
          </p:cNvSpPr>
          <p:nvPr/>
        </p:nvSpPr>
        <p:spPr bwMode="auto">
          <a:xfrm>
            <a:off x="0" y="2776538"/>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graphicFrame>
        <p:nvGraphicFramePr>
          <p:cNvPr id="97286" name="Object 5">
            <a:extLst>
              <a:ext uri="{FF2B5EF4-FFF2-40B4-BE49-F238E27FC236}">
                <a16:creationId xmlns:a16="http://schemas.microsoft.com/office/drawing/2014/main" id="{A1897CBB-5355-4FFC-B226-78FAC3A5BBE1}"/>
              </a:ext>
            </a:extLst>
          </p:cNvPr>
          <p:cNvGraphicFramePr>
            <a:graphicFrameLocks noChangeAspect="1"/>
          </p:cNvGraphicFramePr>
          <p:nvPr/>
        </p:nvGraphicFramePr>
        <p:xfrm>
          <a:off x="719138" y="2124075"/>
          <a:ext cx="8569325" cy="2795588"/>
        </p:xfrm>
        <a:graphic>
          <a:graphicData uri="http://schemas.openxmlformats.org/presentationml/2006/ole">
            <mc:AlternateContent xmlns:mc="http://schemas.openxmlformats.org/markup-compatibility/2006">
              <mc:Choice xmlns:v="urn:schemas-microsoft-com:vml" Requires="v">
                <p:oleObj r:id="rId5" imgW="7958196" imgH="2595581" progId="MSPhotoEd.3">
                  <p:embed/>
                </p:oleObj>
              </mc:Choice>
              <mc:Fallback>
                <p:oleObj r:id="rId5" imgW="7958196" imgH="2595581"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138" y="2124075"/>
                        <a:ext cx="856932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287" name="Rectangle 7">
            <a:extLst>
              <a:ext uri="{FF2B5EF4-FFF2-40B4-BE49-F238E27FC236}">
                <a16:creationId xmlns:a16="http://schemas.microsoft.com/office/drawing/2014/main" id="{B7EBEF4C-6BD9-49F4-A26B-B77376C25A65}"/>
              </a:ext>
            </a:extLst>
          </p:cNvPr>
          <p:cNvSpPr>
            <a:spLocks noChangeArrowheads="1"/>
          </p:cNvSpPr>
          <p:nvPr/>
        </p:nvSpPr>
        <p:spPr bwMode="auto">
          <a:xfrm>
            <a:off x="1295400" y="6156325"/>
            <a:ext cx="7199313" cy="369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180975">
              <a:defRPr>
                <a:solidFill>
                  <a:schemeClr val="bg1"/>
                </a:solidFill>
                <a:latin typeface="Arial" panose="020B0604020202020204" pitchFamily="34" charset="0"/>
              </a:defRPr>
            </a:lvl1pPr>
            <a:lvl2pPr>
              <a:defRPr>
                <a:solidFill>
                  <a:schemeClr val="bg1"/>
                </a:solidFill>
                <a:latin typeface="Arial" panose="020B0604020202020204" pitchFamily="34" charset="0"/>
              </a:defRPr>
            </a:lvl2pPr>
            <a:lvl3pPr>
              <a:defRPr>
                <a:solidFill>
                  <a:schemeClr val="bg1"/>
                </a:solidFill>
                <a:latin typeface="Arial" panose="020B0604020202020204" pitchFamily="34" charset="0"/>
              </a:defRPr>
            </a:lvl3pPr>
            <a:lvl4pPr>
              <a:defRPr>
                <a:solidFill>
                  <a:schemeClr val="bg1"/>
                </a:solidFill>
                <a:latin typeface="Arial" panose="020B0604020202020204" pitchFamily="34" charset="0"/>
              </a:defRPr>
            </a:lvl4pPr>
            <a:lvl5pPr>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defRPr>
                <a:solidFill>
                  <a:schemeClr val="bg1"/>
                </a:solidFill>
                <a:latin typeface="Arial" panose="020B0604020202020204" pitchFamily="34" charset="0"/>
              </a:defRPr>
            </a:lvl9pPr>
          </a:lstStyle>
          <a:p>
            <a:pPr algn="ctr" eaLnBrk="1">
              <a:lnSpc>
                <a:spcPct val="76000"/>
              </a:lnSpc>
              <a:buClr>
                <a:srgbClr val="000000"/>
              </a:buClr>
              <a:buSzPct val="45000"/>
              <a:buFont typeface="Wingdings" panose="05000000000000000000" pitchFamily="2" charset="2"/>
              <a:buNone/>
            </a:pPr>
            <a:r>
              <a:rPr lang="pl-PL" altLang="pl-PL" sz="2400" b="1">
                <a:solidFill>
                  <a:srgbClr val="000000"/>
                </a:solidFill>
                <a:ea typeface="Times New Roman" panose="02020603050405020304" pitchFamily="18" charset="0"/>
                <a:cs typeface="Arial" panose="020B0604020202020204" pitchFamily="34" charset="0"/>
              </a:rPr>
              <a:t>Zasada działania czujki ciepła - światłowodowej</a:t>
            </a:r>
          </a:p>
        </p:txBody>
      </p:sp>
      <p:sp>
        <p:nvSpPr>
          <p:cNvPr id="97288" name="Text Box 9">
            <a:extLst>
              <a:ext uri="{FF2B5EF4-FFF2-40B4-BE49-F238E27FC236}">
                <a16:creationId xmlns:a16="http://schemas.microsoft.com/office/drawing/2014/main" id="{167DDD75-08EB-499F-8042-BF9C579333DE}"/>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0E795ADE-5637-4CA7-B96B-F1DAEB83FA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p:transition advTm="42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C73EE635-C6B0-4EA7-8BB1-16733FF67FC1}"/>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9331" name="Rectangle 3">
            <a:extLst>
              <a:ext uri="{FF2B5EF4-FFF2-40B4-BE49-F238E27FC236}">
                <a16:creationId xmlns:a16="http://schemas.microsoft.com/office/drawing/2014/main" id="{72C53E9D-B6B4-4C1A-A7C9-73B7E5D42AE5}"/>
              </a:ext>
            </a:extLst>
          </p:cNvPr>
          <p:cNvSpPr>
            <a:spLocks noChangeArrowheads="1"/>
          </p:cNvSpPr>
          <p:nvPr/>
        </p:nvSpPr>
        <p:spPr bwMode="auto">
          <a:xfrm>
            <a:off x="0" y="25368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99332" name="Rectangle 4">
            <a:extLst>
              <a:ext uri="{FF2B5EF4-FFF2-40B4-BE49-F238E27FC236}">
                <a16:creationId xmlns:a16="http://schemas.microsoft.com/office/drawing/2014/main" id="{829BFA1D-64DA-40A8-BEEA-DA4C8C491D43}"/>
              </a:ext>
            </a:extLst>
          </p:cNvPr>
          <p:cNvSpPr>
            <a:spLocks noChangeArrowheads="1"/>
          </p:cNvSpPr>
          <p:nvPr/>
        </p:nvSpPr>
        <p:spPr bwMode="auto">
          <a:xfrm>
            <a:off x="0" y="2979738"/>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graphicFrame>
        <p:nvGraphicFramePr>
          <p:cNvPr id="99333" name="Object 5">
            <a:extLst>
              <a:ext uri="{FF2B5EF4-FFF2-40B4-BE49-F238E27FC236}">
                <a16:creationId xmlns:a16="http://schemas.microsoft.com/office/drawing/2014/main" id="{E0E9FDCD-86E6-47E0-8357-1BB0DB01D5F1}"/>
              </a:ext>
            </a:extLst>
          </p:cNvPr>
          <p:cNvGraphicFramePr>
            <a:graphicFrameLocks noChangeAspect="1"/>
          </p:cNvGraphicFramePr>
          <p:nvPr/>
        </p:nvGraphicFramePr>
        <p:xfrm>
          <a:off x="863600" y="1908175"/>
          <a:ext cx="8713788" cy="2590800"/>
        </p:xfrm>
        <a:graphic>
          <a:graphicData uri="http://schemas.openxmlformats.org/presentationml/2006/ole">
            <mc:AlternateContent xmlns:mc="http://schemas.openxmlformats.org/markup-compatibility/2006">
              <mc:Choice xmlns:v="urn:schemas-microsoft-com:vml" Requires="v">
                <p:oleObj r:id="rId5" imgW="8186797" imgH="2442857" progId="MSPhotoEd.3">
                  <p:embed/>
                </p:oleObj>
              </mc:Choice>
              <mc:Fallback>
                <p:oleObj r:id="rId5" imgW="8186797" imgH="2442857"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 y="1908175"/>
                        <a:ext cx="87137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9334" name="Rectangle 6">
            <a:extLst>
              <a:ext uri="{FF2B5EF4-FFF2-40B4-BE49-F238E27FC236}">
                <a16:creationId xmlns:a16="http://schemas.microsoft.com/office/drawing/2014/main" id="{8B8C5643-C3A0-49C1-95C8-BBFBBDBA370D}"/>
              </a:ext>
            </a:extLst>
          </p:cNvPr>
          <p:cNvSpPr>
            <a:spLocks noChangeArrowheads="1"/>
          </p:cNvSpPr>
          <p:nvPr/>
        </p:nvSpPr>
        <p:spPr bwMode="auto">
          <a:xfrm>
            <a:off x="719138" y="5292725"/>
            <a:ext cx="8610600" cy="369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a:lnSpc>
                <a:spcPct val="76000"/>
              </a:lnSpc>
              <a:buClr>
                <a:srgbClr val="000000"/>
              </a:buClr>
              <a:buSzPct val="45000"/>
              <a:buFont typeface="Wingdings" panose="05000000000000000000" pitchFamily="2" charset="2"/>
              <a:buNone/>
            </a:pPr>
            <a:r>
              <a:rPr lang="pl-PL" altLang="pl-PL" sz="2400" b="1">
                <a:solidFill>
                  <a:schemeClr val="tx1"/>
                </a:solidFill>
              </a:rPr>
              <a:t>Przykładowe reakcje układów pomiarowych czujek dymu</a:t>
            </a:r>
          </a:p>
        </p:txBody>
      </p:sp>
      <p:sp>
        <p:nvSpPr>
          <p:cNvPr id="99335" name="Text Box 8">
            <a:extLst>
              <a:ext uri="{FF2B5EF4-FFF2-40B4-BE49-F238E27FC236}">
                <a16:creationId xmlns:a16="http://schemas.microsoft.com/office/drawing/2014/main" id="{59F78D7E-3D07-4585-8D7F-C6CA96D2B185}"/>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1FC63464-5FB4-4026-AD89-86B7816910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p:transition advTm="26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513ADBE-A1E8-4E12-8B82-175ABFC0602C}"/>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101379" name="Rectangle 3">
            <a:extLst>
              <a:ext uri="{FF2B5EF4-FFF2-40B4-BE49-F238E27FC236}">
                <a16:creationId xmlns:a16="http://schemas.microsoft.com/office/drawing/2014/main" id="{AC3BD557-AD82-4EE9-BCA3-A5BEF0F7C61D}"/>
              </a:ext>
            </a:extLst>
          </p:cNvPr>
          <p:cNvSpPr>
            <a:spLocks noChangeArrowheads="1"/>
          </p:cNvSpPr>
          <p:nvPr/>
        </p:nvSpPr>
        <p:spPr bwMode="auto">
          <a:xfrm>
            <a:off x="0" y="25368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graphicFrame>
        <p:nvGraphicFramePr>
          <p:cNvPr id="101380" name="Object 4">
            <a:extLst>
              <a:ext uri="{FF2B5EF4-FFF2-40B4-BE49-F238E27FC236}">
                <a16:creationId xmlns:a16="http://schemas.microsoft.com/office/drawing/2014/main" id="{74957DA7-7551-4694-B4DB-B6977F312046}"/>
              </a:ext>
            </a:extLst>
          </p:cNvPr>
          <p:cNvGraphicFramePr>
            <a:graphicFrameLocks noChangeAspect="1"/>
          </p:cNvGraphicFramePr>
          <p:nvPr/>
        </p:nvGraphicFramePr>
        <p:xfrm>
          <a:off x="576263" y="1908175"/>
          <a:ext cx="8785225" cy="4065588"/>
        </p:xfrm>
        <a:graphic>
          <a:graphicData uri="http://schemas.openxmlformats.org/presentationml/2006/ole">
            <mc:AlternateContent xmlns:mc="http://schemas.openxmlformats.org/markup-compatibility/2006">
              <mc:Choice xmlns:v="urn:schemas-microsoft-com:vml" Requires="v">
                <p:oleObj r:id="rId5" imgW="6596111" imgH="3033735" progId="MSPhotoEd.3">
                  <p:embed/>
                </p:oleObj>
              </mc:Choice>
              <mc:Fallback>
                <p:oleObj r:id="rId5" imgW="6596111" imgH="3033735"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63" y="1908175"/>
                        <a:ext cx="8785225"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81" name="Text Box 6">
            <a:extLst>
              <a:ext uri="{FF2B5EF4-FFF2-40B4-BE49-F238E27FC236}">
                <a16:creationId xmlns:a16="http://schemas.microsoft.com/office/drawing/2014/main" id="{FFF90413-6CEA-4F58-816F-BF04E5980B62}"/>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36C49437-16B5-432C-BBA5-3C53AA8817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8325" y="6937375"/>
            <a:ext cx="406400" cy="406400"/>
          </a:xfrm>
          <a:prstGeom prst="rect">
            <a:avLst/>
          </a:prstGeom>
        </p:spPr>
      </p:pic>
    </p:spTree>
  </p:cSld>
  <p:clrMapOvr>
    <a:masterClrMapping/>
  </p:clrMapOvr>
  <p:transition advTm="20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id="{9575B1B8-9635-4C15-BB46-45CDDC274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863" y="1403350"/>
            <a:ext cx="662463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a:extLst>
              <a:ext uri="{FF2B5EF4-FFF2-40B4-BE49-F238E27FC236}">
                <a16:creationId xmlns:a16="http://schemas.microsoft.com/office/drawing/2014/main" id="{69F5A117-4E36-4E4C-B039-1866A4D502AE}"/>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graphicFrame>
        <p:nvGraphicFramePr>
          <p:cNvPr id="103428" name="Object 4">
            <a:extLst>
              <a:ext uri="{FF2B5EF4-FFF2-40B4-BE49-F238E27FC236}">
                <a16:creationId xmlns:a16="http://schemas.microsoft.com/office/drawing/2014/main" id="{3BEC43CC-73A6-4AB2-9CE4-F6BC51FA71B3}"/>
              </a:ext>
            </a:extLst>
          </p:cNvPr>
          <p:cNvGraphicFramePr>
            <a:graphicFrameLocks noGrp="1" noChangeAspect="1"/>
          </p:cNvGraphicFramePr>
          <p:nvPr>
            <p:ph/>
          </p:nvPr>
        </p:nvGraphicFramePr>
        <p:xfrm>
          <a:off x="4392613" y="6661150"/>
          <a:ext cx="3652837" cy="358775"/>
        </p:xfrm>
        <a:graphic>
          <a:graphicData uri="http://schemas.openxmlformats.org/presentationml/2006/ole">
            <mc:AlternateContent xmlns:mc="http://schemas.openxmlformats.org/markup-compatibility/2006">
              <mc:Choice xmlns:v="urn:schemas-microsoft-com:vml" Requires="v">
                <p:oleObj name="Obraz - mapa bitowa" r:id="rId5" imgW="1343212" imgH="1352381" progId="Paint.Picture">
                  <p:embed/>
                </p:oleObj>
              </mc:Choice>
              <mc:Fallback>
                <p:oleObj name="Obraz - mapa bitowa" r:id="rId5" imgW="1343212" imgH="1352381"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6661150"/>
                        <a:ext cx="3652837"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429" name="Picture 5">
            <a:extLst>
              <a:ext uri="{FF2B5EF4-FFF2-40B4-BE49-F238E27FC236}">
                <a16:creationId xmlns:a16="http://schemas.microsoft.com/office/drawing/2014/main" id="{F4179EEF-C595-486D-B010-21A132484A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9863" y="6804025"/>
            <a:ext cx="29527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185976A1-8F1C-4E13-8A29-9D1E2A2769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117"/>
    </mc:Choice>
    <mc:Fallback>
      <p:transition spd="slow" advTm="5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6">
            <a:extLst>
              <a:ext uri="{FF2B5EF4-FFF2-40B4-BE49-F238E27FC236}">
                <a16:creationId xmlns:a16="http://schemas.microsoft.com/office/drawing/2014/main" id="{7153E195-D7EB-43A4-A263-51193E88B3D6}"/>
              </a:ext>
            </a:extLst>
          </p:cNvPr>
          <p:cNvSpPr txBox="1">
            <a:spLocks/>
          </p:cNvSpPr>
          <p:nvPr/>
        </p:nvSpPr>
        <p:spPr>
          <a:xfrm>
            <a:off x="395288" y="2763838"/>
            <a:ext cx="8062912" cy="665162"/>
          </a:xfrm>
          <a:prstGeom prst="rect">
            <a:avLst/>
          </a:prstGeom>
        </p:spPr>
        <p:txBody>
          <a:bodyPr>
            <a:normAutofit fontScale="92500"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pl-PL" kern="0" dirty="0">
                <a:solidFill>
                  <a:schemeClr val="tx1"/>
                </a:solidFill>
              </a:rPr>
              <a:t>Dziękuję za uwagę </a:t>
            </a:r>
          </a:p>
        </p:txBody>
      </p:sp>
      <p:pic>
        <p:nvPicPr>
          <p:cNvPr id="2" name="Dźwięk 1">
            <a:hlinkClick r:id="" action="ppaction://media"/>
            <a:extLst>
              <a:ext uri="{FF2B5EF4-FFF2-40B4-BE49-F238E27FC236}">
                <a16:creationId xmlns:a16="http://schemas.microsoft.com/office/drawing/2014/main" id="{4309B71F-95D8-4BC0-A9AE-0B272D97C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p:transition advClick="0" advTm="33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C7580B97-2198-4F99-A795-D53A648BFAFB}"/>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15363" name="Rectangle 3">
            <a:extLst>
              <a:ext uri="{FF2B5EF4-FFF2-40B4-BE49-F238E27FC236}">
                <a16:creationId xmlns:a16="http://schemas.microsoft.com/office/drawing/2014/main" id="{24D64873-8FA1-4640-9F60-3BE64950642E}"/>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15364" name="Rectangle 4">
            <a:extLst>
              <a:ext uri="{FF2B5EF4-FFF2-40B4-BE49-F238E27FC236}">
                <a16:creationId xmlns:a16="http://schemas.microsoft.com/office/drawing/2014/main" id="{7B37F8AB-A32B-41B2-AA58-9696EF5C67B7}"/>
              </a:ext>
            </a:extLst>
          </p:cNvPr>
          <p:cNvSpPr>
            <a:spLocks noChangeArrowheads="1"/>
          </p:cNvSpPr>
          <p:nvPr/>
        </p:nvSpPr>
        <p:spPr bwMode="auto">
          <a:xfrm>
            <a:off x="0" y="1417638"/>
            <a:ext cx="10080625" cy="5616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a:lnSpc>
                <a:spcPct val="126000"/>
              </a:lnSpc>
              <a:buClr>
                <a:srgbClr val="000000"/>
              </a:buClr>
              <a:buSzPct val="45000"/>
              <a:buFont typeface="Wingdings" panose="05000000000000000000" pitchFamily="2" charset="2"/>
              <a:buNone/>
            </a:pPr>
            <a:r>
              <a:rPr lang="pl-PL" altLang="pl-PL" sz="2400" b="1">
                <a:solidFill>
                  <a:schemeClr val="tx1"/>
                </a:solidFill>
              </a:rPr>
              <a:t>Jednym z ważniejszych elementów ochrony</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przeciwpożarowej jest ochrona przed zadymieniem zapewniana przez mechaniczną wentylację pożarową.</a:t>
            </a:r>
          </a:p>
          <a:p>
            <a:pPr algn="ctr" eaLnBrk="1">
              <a:lnSpc>
                <a:spcPct val="126000"/>
              </a:lnSpc>
              <a:buClr>
                <a:srgbClr val="000000"/>
              </a:buClr>
              <a:buSzPct val="45000"/>
              <a:buFont typeface="Wingdings" panose="05000000000000000000" pitchFamily="2" charset="2"/>
              <a:buNone/>
            </a:pPr>
            <a:endParaRPr lang="pl-PL" altLang="pl-PL" sz="2400" b="1">
              <a:solidFill>
                <a:schemeClr val="tx1"/>
              </a:solidFill>
            </a:endParaRPr>
          </a:p>
          <a:p>
            <a:pPr algn="ctr" eaLnBrk="1">
              <a:lnSpc>
                <a:spcPct val="126000"/>
              </a:lnSpc>
              <a:buClr>
                <a:srgbClr val="000000"/>
              </a:buClr>
              <a:buSzPct val="45000"/>
              <a:buFont typeface="Wingdings" panose="05000000000000000000" pitchFamily="2" charset="2"/>
              <a:buNone/>
            </a:pPr>
            <a:r>
              <a:rPr lang="pl-PL" altLang="pl-PL" sz="2400" b="1">
                <a:solidFill>
                  <a:schemeClr val="tx1"/>
                </a:solidFill>
              </a:rPr>
              <a:t>Na systemy wentylacji pożarowej składają się:</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 klapy odcinające,</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 klapy odcinające do systemów wentylacji pożarowej (tzw. klapy oddymiające),</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 klapy transferowe,</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 wentylatory oddymiające,</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 wentylatory napowietrzające,</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 centrale sterujące urządzeniami oddymiającymi i oddzieleniami.</a:t>
            </a:r>
          </a:p>
        </p:txBody>
      </p:sp>
      <p:pic>
        <p:nvPicPr>
          <p:cNvPr id="2" name="Dźwięk 1">
            <a:hlinkClick r:id="" action="ppaction://media"/>
            <a:extLst>
              <a:ext uri="{FF2B5EF4-FFF2-40B4-BE49-F238E27FC236}">
                <a16:creationId xmlns:a16="http://schemas.microsoft.com/office/drawing/2014/main" id="{226330F4-BD58-4486-9069-AB2404733A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p:transition advTm="34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534F7879-6BA7-4003-86F9-7AE1AE508843}"/>
              </a:ext>
            </a:extLst>
          </p:cNvPr>
          <p:cNvSpPr>
            <a:spLocks noChangeArrowheads="1"/>
          </p:cNvSpPr>
          <p:nvPr/>
        </p:nvSpPr>
        <p:spPr bwMode="auto">
          <a:xfrm>
            <a:off x="0" y="1812925"/>
            <a:ext cx="10080625"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17411" name="Rectangle 6">
            <a:extLst>
              <a:ext uri="{FF2B5EF4-FFF2-40B4-BE49-F238E27FC236}">
                <a16:creationId xmlns:a16="http://schemas.microsoft.com/office/drawing/2014/main" id="{C71BE103-181F-434E-B9D6-B512EA929518}"/>
              </a:ext>
            </a:extLst>
          </p:cNvPr>
          <p:cNvSpPr>
            <a:spLocks noChangeArrowheads="1"/>
          </p:cNvSpPr>
          <p:nvPr/>
        </p:nvSpPr>
        <p:spPr bwMode="auto">
          <a:xfrm>
            <a:off x="431800" y="827088"/>
            <a:ext cx="9361488" cy="5514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06000"/>
              </a:lnSpc>
              <a:buClr>
                <a:srgbClr val="000000"/>
              </a:buClr>
              <a:buSzPct val="45000"/>
              <a:buFont typeface="Wingdings" panose="05000000000000000000" pitchFamily="2" charset="2"/>
              <a:buNone/>
            </a:pPr>
            <a:r>
              <a:rPr lang="en-GB" altLang="pl-PL" sz="2400">
                <a:solidFill>
                  <a:schemeClr val="tx1"/>
                </a:solidFill>
              </a:rPr>
              <a:t>Do</a:t>
            </a:r>
            <a:r>
              <a:rPr lang="en-GB" altLang="pl-PL" sz="2400"/>
              <a:t> </a:t>
            </a:r>
            <a:r>
              <a:rPr lang="en-GB" altLang="pl-PL" sz="2400">
                <a:solidFill>
                  <a:schemeClr val="tx1"/>
                </a:solidFill>
              </a:rPr>
              <a:t>ponad 90% śmiertelnych wypadków podczas pożaru nie dochodzi w wyniku bezpośredniego narażenia na płomienie jako takie, </a:t>
            </a:r>
            <a:r>
              <a:rPr lang="en-GB" altLang="pl-PL" sz="2400">
                <a:solidFill>
                  <a:srgbClr val="FF0000"/>
                </a:solidFill>
              </a:rPr>
              <a:t>ale jest skutkiem wydzielania się trujących gazów i tlenku węgla.</a:t>
            </a:r>
            <a:r>
              <a:rPr lang="en-GB" altLang="pl-PL" sz="2400">
                <a:solidFill>
                  <a:schemeClr val="tx1"/>
                </a:solidFill>
              </a:rPr>
              <a:t> </a:t>
            </a:r>
            <a:endParaRPr lang="pl-PL" altLang="pl-PL" sz="2400">
              <a:solidFill>
                <a:schemeClr val="tx1"/>
              </a:solidFill>
            </a:endParaRPr>
          </a:p>
          <a:p>
            <a:pPr eaLnBrk="1">
              <a:lnSpc>
                <a:spcPct val="106000"/>
              </a:lnSpc>
              <a:buClr>
                <a:srgbClr val="000000"/>
              </a:buClr>
              <a:buSzPct val="45000"/>
              <a:buFont typeface="Wingdings" panose="05000000000000000000" pitchFamily="2" charset="2"/>
              <a:buNone/>
            </a:pPr>
            <a:r>
              <a:rPr lang="en-GB" altLang="pl-PL" sz="2400">
                <a:solidFill>
                  <a:schemeClr val="tx1"/>
                </a:solidFill>
              </a:rPr>
              <a:t>Dlatego też instalacje odprowadzania dymu i temperatury stanowią istotny składnik ochrony przeciwpożarowej i służą ochronie życia ludzkiego i wartości materialnej.</a:t>
            </a:r>
          </a:p>
          <a:p>
            <a:pPr eaLnBrk="1">
              <a:lnSpc>
                <a:spcPct val="106000"/>
              </a:lnSpc>
              <a:buClr>
                <a:srgbClr val="000000"/>
              </a:buClr>
              <a:buSzPct val="45000"/>
              <a:buFont typeface="Wingdings" panose="05000000000000000000" pitchFamily="2" charset="2"/>
              <a:buNone/>
            </a:pPr>
            <a:r>
              <a:rPr lang="en-GB" altLang="pl-PL" sz="2400">
                <a:solidFill>
                  <a:schemeClr val="tx1"/>
                </a:solidFill>
              </a:rPr>
              <a:t>W przypadku pożaru zamknięte pomieszczenie zostaje całkowicie wypełnione dymem i trującymi gazami, co uniemożliwia ewakuację, a panująca wewnątrz temperatura dość często narusza w znacznym stopni, bądą niszczy konstrukcję budynku. Niezwykle istotne zatem staje się umożliwienie odprowadzenia dymu i gorąca na zewnątrz budynku. Do realizacji tego celu służą odpowiednio zaprojektowane i niezawodne systemy oddymiania.</a:t>
            </a:r>
          </a:p>
        </p:txBody>
      </p:sp>
      <p:sp>
        <p:nvSpPr>
          <p:cNvPr id="17412" name="Text Box 8">
            <a:extLst>
              <a:ext uri="{FF2B5EF4-FFF2-40B4-BE49-F238E27FC236}">
                <a16:creationId xmlns:a16="http://schemas.microsoft.com/office/drawing/2014/main" id="{F1A7B142-19C2-467D-9DCE-2E995753CDCE}"/>
              </a:ext>
            </a:extLst>
          </p:cNvPr>
          <p:cNvSpPr txBox="1">
            <a:spLocks noChangeArrowheads="1"/>
          </p:cNvSpPr>
          <p:nvPr/>
        </p:nvSpPr>
        <p:spPr bwMode="auto">
          <a:xfrm>
            <a:off x="719138" y="0"/>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5F5ED876-853E-4FA0-A9FC-8E5D789095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p:transition advTm="678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20F1FFD8-483A-4895-B79E-541BBB30A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588" y="1476375"/>
            <a:ext cx="6192837"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a:extLst>
              <a:ext uri="{FF2B5EF4-FFF2-40B4-BE49-F238E27FC236}">
                <a16:creationId xmlns:a16="http://schemas.microsoft.com/office/drawing/2014/main" id="{4C949B56-1173-4DEF-9DFD-B80AF8BAE642}"/>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Przeciwpożarowa</a:t>
            </a:r>
            <a:endParaRPr lang="en-GB" altLang="pl-PL" sz="2800" i="1">
              <a:solidFill>
                <a:schemeClr val="tx1"/>
              </a:solidFill>
            </a:endParaRPr>
          </a:p>
        </p:txBody>
      </p:sp>
      <p:pic>
        <p:nvPicPr>
          <p:cNvPr id="2" name="Dźwięk 1">
            <a:hlinkClick r:id="" action="ppaction://media"/>
            <a:extLst>
              <a:ext uri="{FF2B5EF4-FFF2-40B4-BE49-F238E27FC236}">
                <a16:creationId xmlns:a16="http://schemas.microsoft.com/office/drawing/2014/main" id="{B9ACD7DE-AB36-41A8-AEB9-307052DD9E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460"/>
    </mc:Choice>
    <mc:Fallback>
      <p:transition spd="slow" advTm="5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a:extLst>
              <a:ext uri="{FF2B5EF4-FFF2-40B4-BE49-F238E27FC236}">
                <a16:creationId xmlns:a16="http://schemas.microsoft.com/office/drawing/2014/main" id="{6C7FEE1D-EB6E-4B8A-9E8C-AAB83F7ACD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588" y="395288"/>
            <a:ext cx="7920037" cy="5260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2">
            <a:extLst>
              <a:ext uri="{FF2B5EF4-FFF2-40B4-BE49-F238E27FC236}">
                <a16:creationId xmlns:a16="http://schemas.microsoft.com/office/drawing/2014/main" id="{4175C9E1-5795-45A9-83D9-F16EBB30BEF2}"/>
              </a:ext>
            </a:extLst>
          </p:cNvPr>
          <p:cNvSpPr txBox="1">
            <a:spLocks noChangeArrowheads="1"/>
          </p:cNvSpPr>
          <p:nvPr/>
        </p:nvSpPr>
        <p:spPr bwMode="auto">
          <a:xfrm>
            <a:off x="792163" y="684213"/>
            <a:ext cx="7921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pl-PL" altLang="pl-PL" sz="2800" i="1">
                <a:solidFill>
                  <a:schemeClr val="tx1"/>
                </a:solidFill>
              </a:rPr>
              <a:t>Ochrona </a:t>
            </a:r>
          </a:p>
          <a:p>
            <a:pPr eaLnBrk="1">
              <a:lnSpc>
                <a:spcPct val="93000"/>
              </a:lnSpc>
              <a:buClr>
                <a:srgbClr val="000000"/>
              </a:buClr>
              <a:buSzPct val="45000"/>
              <a:buFont typeface="Wingdings" panose="05000000000000000000" pitchFamily="2" charset="2"/>
              <a:buNone/>
            </a:pPr>
            <a:r>
              <a:rPr lang="pl-PL" altLang="pl-PL" sz="2800" i="1">
                <a:solidFill>
                  <a:schemeClr val="tx1"/>
                </a:solidFill>
              </a:rPr>
              <a:t>Przeciwpożarowa</a:t>
            </a:r>
            <a:endParaRPr lang="en-GB" altLang="pl-PL" sz="2800" i="1">
              <a:solidFill>
                <a:schemeClr val="tx1"/>
              </a:solidFill>
            </a:endParaRPr>
          </a:p>
        </p:txBody>
      </p:sp>
      <p:sp>
        <p:nvSpPr>
          <p:cNvPr id="20484" name="Rectangle 3">
            <a:extLst>
              <a:ext uri="{FF2B5EF4-FFF2-40B4-BE49-F238E27FC236}">
                <a16:creationId xmlns:a16="http://schemas.microsoft.com/office/drawing/2014/main" id="{AD4BF7A4-E7BE-40E5-B57D-B31E724ED201}"/>
              </a:ext>
            </a:extLst>
          </p:cNvPr>
          <p:cNvSpPr>
            <a:spLocks noChangeArrowheads="1"/>
          </p:cNvSpPr>
          <p:nvPr/>
        </p:nvSpPr>
        <p:spPr bwMode="auto">
          <a:xfrm>
            <a:off x="4948238" y="3630613"/>
            <a:ext cx="184150" cy="300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76000"/>
              </a:lnSpc>
              <a:buClr>
                <a:srgbClr val="000000"/>
              </a:buClr>
              <a:buSzPct val="45000"/>
              <a:buFont typeface="Wingdings" panose="05000000000000000000" pitchFamily="2" charset="2"/>
              <a:buNone/>
            </a:pPr>
            <a:endParaRPr lang="pl-PL" altLang="pl-PL"/>
          </a:p>
        </p:txBody>
      </p:sp>
      <p:sp>
        <p:nvSpPr>
          <p:cNvPr id="20485" name="Rectangle 7">
            <a:extLst>
              <a:ext uri="{FF2B5EF4-FFF2-40B4-BE49-F238E27FC236}">
                <a16:creationId xmlns:a16="http://schemas.microsoft.com/office/drawing/2014/main" id="{645379E5-D42F-47BC-9657-33F6358B397F}"/>
              </a:ext>
            </a:extLst>
          </p:cNvPr>
          <p:cNvSpPr>
            <a:spLocks noChangeArrowheads="1"/>
          </p:cNvSpPr>
          <p:nvPr/>
        </p:nvSpPr>
        <p:spPr bwMode="auto">
          <a:xfrm>
            <a:off x="0" y="5867400"/>
            <a:ext cx="9791700" cy="1254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06000"/>
              </a:lnSpc>
              <a:buClr>
                <a:srgbClr val="000000"/>
              </a:buClr>
              <a:buSzPct val="45000"/>
              <a:buFont typeface="Wingdings" panose="05000000000000000000" pitchFamily="2" charset="2"/>
              <a:buNone/>
            </a:pPr>
            <a:r>
              <a:rPr lang="pl-PL" altLang="pl-PL" sz="2400" b="1">
                <a:solidFill>
                  <a:schemeClr val="tx1"/>
                </a:solidFill>
              </a:rPr>
              <a:t>1. warstwa dymu       2. klapy oddymiające</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3. kurtyna dymowa   4. okno napowietrzające sterowane </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5. przestrzeń wolna od dymu</a:t>
            </a:r>
          </a:p>
        </p:txBody>
      </p:sp>
      <p:pic>
        <p:nvPicPr>
          <p:cNvPr id="2" name="Dźwięk 1">
            <a:hlinkClick r:id="" action="ppaction://media"/>
            <a:extLst>
              <a:ext uri="{FF2B5EF4-FFF2-40B4-BE49-F238E27FC236}">
                <a16:creationId xmlns:a16="http://schemas.microsoft.com/office/drawing/2014/main" id="{9B3D0448-9292-4E8C-BB0A-21EA0A22C6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p:transition advTm="58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Times New Roman"/>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76000"/>
          </a:lnSpc>
          <a:spcBef>
            <a:spcPct val="0"/>
          </a:spcBef>
          <a:spcAft>
            <a:spcPct val="0"/>
          </a:spcAft>
          <a:buClr>
            <a:srgbClr val="000000"/>
          </a:buClr>
          <a:buSzPct val="45000"/>
          <a:buFont typeface="Wingdings" panose="05000000000000000000" pitchFamily="2" charset="2"/>
          <a:buNone/>
          <a:tabLst/>
          <a:defRPr kumimoji="0" lang="en-GB" altLang="pl-PL"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76000"/>
          </a:lnSpc>
          <a:spcBef>
            <a:spcPct val="0"/>
          </a:spcBef>
          <a:spcAft>
            <a:spcPct val="0"/>
          </a:spcAft>
          <a:buClr>
            <a:srgbClr val="000000"/>
          </a:buClr>
          <a:buSzPct val="45000"/>
          <a:buFont typeface="Wingdings" panose="05000000000000000000" pitchFamily="2" charset="2"/>
          <a:buNone/>
          <a:tabLst/>
          <a:defRPr kumimoji="0" lang="en-GB" altLang="pl-PL"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jekt niestandardowy">
  <a:themeElements>
    <a:clrScheme name="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niestandardowy">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76000"/>
          </a:lnSpc>
          <a:spcBef>
            <a:spcPct val="0"/>
          </a:spcBef>
          <a:spcAft>
            <a:spcPct val="0"/>
          </a:spcAft>
          <a:buClr>
            <a:srgbClr val="000000"/>
          </a:buClr>
          <a:buSzPct val="45000"/>
          <a:buFont typeface="Wingdings" panose="05000000000000000000" pitchFamily="2" charset="2"/>
          <a:buNone/>
          <a:tabLst/>
          <a:defRPr kumimoji="0" lang="en-GB" altLang="pl-PL"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76000"/>
          </a:lnSpc>
          <a:spcBef>
            <a:spcPct val="0"/>
          </a:spcBef>
          <a:spcAft>
            <a:spcPct val="0"/>
          </a:spcAft>
          <a:buClr>
            <a:srgbClr val="000000"/>
          </a:buClr>
          <a:buSzPct val="45000"/>
          <a:buFont typeface="Wingdings" panose="05000000000000000000" pitchFamily="2" charset="2"/>
          <a:buNone/>
          <a:tabLst/>
          <a:defRPr kumimoji="0" lang="en-GB" altLang="pl-PL"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2489</TotalTime>
  <Words>1559</Words>
  <Application>Microsoft Office PowerPoint</Application>
  <PresentationFormat>Niestandardowy</PresentationFormat>
  <Paragraphs>253</Paragraphs>
  <Slides>57</Slides>
  <Notes>41</Notes>
  <HiddenSlides>0</HiddenSlides>
  <MMClips>57</MMClips>
  <ScaleCrop>false</ScaleCrop>
  <HeadingPairs>
    <vt:vector size="8" baseType="variant">
      <vt:variant>
        <vt:lpstr>Używane czcionki</vt:lpstr>
      </vt:variant>
      <vt:variant>
        <vt:i4>5</vt:i4>
      </vt:variant>
      <vt:variant>
        <vt:lpstr>Motyw</vt:lpstr>
      </vt:variant>
      <vt:variant>
        <vt:i4>2</vt:i4>
      </vt:variant>
      <vt:variant>
        <vt:lpstr>Osadzone serwery OLE</vt:lpstr>
      </vt:variant>
      <vt:variant>
        <vt:i4>4</vt:i4>
      </vt:variant>
      <vt:variant>
        <vt:lpstr>Tytuły slajdów</vt:lpstr>
      </vt:variant>
      <vt:variant>
        <vt:i4>57</vt:i4>
      </vt:variant>
    </vt:vector>
  </HeadingPairs>
  <TitlesOfParts>
    <vt:vector size="68" baseType="lpstr">
      <vt:lpstr>Arial</vt:lpstr>
      <vt:lpstr>Gill Sans MT</vt:lpstr>
      <vt:lpstr>Symbol</vt:lpstr>
      <vt:lpstr>Times New Roman</vt:lpstr>
      <vt:lpstr>Wingdings</vt:lpstr>
      <vt:lpstr>Projekt domyślny</vt:lpstr>
      <vt:lpstr>Projekt niestandardowy</vt:lpstr>
      <vt:lpstr>Obraz - mapa bitowa</vt:lpstr>
      <vt:lpstr>Bitmap Image</vt:lpstr>
      <vt:lpstr>CorelDraw.Graphic.7</vt:lpstr>
      <vt:lpstr>MSPhotoEd.3</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Czujka optyczna dymu</vt:lpstr>
      <vt:lpstr>Prezentacja programu PowerPoint</vt:lpstr>
      <vt:lpstr>Prezentacja programu PowerPoint</vt:lpstr>
      <vt:lpstr>Czujka nadmiarowa ciepła</vt:lpstr>
      <vt:lpstr>Czujka multisensorowa </vt:lpstr>
      <vt:lpstr>Czujka multisensorowa </vt:lpstr>
      <vt:lpstr>Klasy czujników i instalacja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Wentylacja budynków mieszkalnych</dc:title>
  <cp:lastModifiedBy>Marek K</cp:lastModifiedBy>
  <cp:revision>255</cp:revision>
  <dcterms:modified xsi:type="dcterms:W3CDTF">2020-12-11T07:43:39Z</dcterms:modified>
</cp:coreProperties>
</file>