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49" r:id="rId2"/>
  </p:sldMasterIdLst>
  <p:notesMasterIdLst>
    <p:notesMasterId r:id="rId41"/>
  </p:notesMasterIdLst>
  <p:handoutMasterIdLst>
    <p:handoutMasterId r:id="rId42"/>
  </p:handoutMasterIdLst>
  <p:sldIdLst>
    <p:sldId id="839" r:id="rId3"/>
    <p:sldId id="706" r:id="rId4"/>
    <p:sldId id="707" r:id="rId5"/>
    <p:sldId id="708" r:id="rId6"/>
    <p:sldId id="709" r:id="rId7"/>
    <p:sldId id="841" r:id="rId8"/>
    <p:sldId id="873" r:id="rId9"/>
    <p:sldId id="848" r:id="rId10"/>
    <p:sldId id="847" r:id="rId11"/>
    <p:sldId id="849" r:id="rId12"/>
    <p:sldId id="724" r:id="rId13"/>
    <p:sldId id="870" r:id="rId14"/>
    <p:sldId id="871" r:id="rId15"/>
    <p:sldId id="850" r:id="rId16"/>
    <p:sldId id="861" r:id="rId17"/>
    <p:sldId id="862" r:id="rId18"/>
    <p:sldId id="863" r:id="rId19"/>
    <p:sldId id="864" r:id="rId20"/>
    <p:sldId id="865" r:id="rId21"/>
    <p:sldId id="866" r:id="rId22"/>
    <p:sldId id="846" r:id="rId23"/>
    <p:sldId id="867" r:id="rId24"/>
    <p:sldId id="948" r:id="rId25"/>
    <p:sldId id="842" r:id="rId26"/>
    <p:sldId id="1114" r:id="rId27"/>
    <p:sldId id="868" r:id="rId28"/>
    <p:sldId id="880" r:id="rId29"/>
    <p:sldId id="844" r:id="rId30"/>
    <p:sldId id="882" r:id="rId31"/>
    <p:sldId id="883" r:id="rId32"/>
    <p:sldId id="884" r:id="rId33"/>
    <p:sldId id="886" r:id="rId34"/>
    <p:sldId id="887" r:id="rId35"/>
    <p:sldId id="949" r:id="rId36"/>
    <p:sldId id="939" r:id="rId37"/>
    <p:sldId id="946" r:id="rId38"/>
    <p:sldId id="947" r:id="rId39"/>
    <p:sldId id="1203" r:id="rId40"/>
  </p:sldIdLst>
  <p:sldSz cx="10080625" cy="7559675"/>
  <p:notesSz cx="6781800"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27038" indent="-2159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642938" indent="-212725"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858838" indent="-212725"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074738" indent="-214313" algn="l" defTabSz="449263"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p15:clr>
            <a:srgbClr val="A4A3A4"/>
          </p15:clr>
        </p15:guide>
        <p15:guide id="2" pos="19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2" autoAdjust="0"/>
    <p:restoredTop sz="93624" autoAdjust="0"/>
  </p:normalViewPr>
  <p:slideViewPr>
    <p:cSldViewPr>
      <p:cViewPr varScale="1">
        <p:scale>
          <a:sx n="58" d="100"/>
          <a:sy n="58" d="100"/>
        </p:scale>
        <p:origin x="1064" y="56"/>
      </p:cViewPr>
      <p:guideLst>
        <p:guide orient="horz" pos="2160"/>
        <p:guide pos="2880"/>
      </p:guideLst>
    </p:cSldViewPr>
  </p:slideViewPr>
  <p:outlineViewPr>
    <p:cViewPr varScale="1">
      <p:scale>
        <a:sx n="170" d="200"/>
        <a:sy n="170" d="200"/>
      </p:scale>
      <p:origin x="-780" y="-84"/>
    </p:cViewPr>
    <p:sldLst>
      <p:sld r:id="rId1" collapse="1"/>
      <p:sld r:id="rId2" collapse="1"/>
    </p:sldLst>
  </p:outlineViewPr>
  <p:notesTextViewPr>
    <p:cViewPr>
      <p:scale>
        <a:sx n="100" d="100"/>
        <a:sy n="100" d="100"/>
      </p:scale>
      <p:origin x="0" y="0"/>
    </p:cViewPr>
  </p:notesTextViewPr>
  <p:notesViewPr>
    <p:cSldViewPr>
      <p:cViewPr varScale="1">
        <p:scale>
          <a:sx n="59" d="100"/>
          <a:sy n="59" d="100"/>
        </p:scale>
        <p:origin x="-1752" y="-72"/>
      </p:cViewPr>
      <p:guideLst>
        <p:guide orient="horz" pos="2674"/>
        <p:guide pos="19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C536A347-F294-445F-A7F6-03AC3CC5D9FB}"/>
              </a:ext>
            </a:extLst>
          </p:cNvPr>
          <p:cNvSpPr>
            <a:spLocks noGrp="1" noChangeArrowheads="1"/>
          </p:cNvSpPr>
          <p:nvPr>
            <p:ph type="hdr" sz="quarter"/>
          </p:nvPr>
        </p:nvSpPr>
        <p:spPr bwMode="auto">
          <a:xfrm>
            <a:off x="0" y="0"/>
            <a:ext cx="2940050" cy="496888"/>
          </a:xfrm>
          <a:prstGeom prst="rect">
            <a:avLst/>
          </a:prstGeom>
          <a:noFill/>
          <a:ln>
            <a:noFill/>
          </a:ln>
          <a:effectLst/>
        </p:spPr>
        <p:txBody>
          <a:bodyPr vert="horz" wrap="square" lIns="83704" tIns="41852" rIns="83704" bIns="41852" numCol="1" anchor="t" anchorCtr="0" compatLnSpc="1">
            <a:prstTxWarp prst="textNoShape">
              <a:avLst/>
            </a:prstTxWarp>
          </a:bodyPr>
          <a:lstStyle>
            <a:lvl1pP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endParaRPr lang="pl-PL" altLang="pl-PL"/>
          </a:p>
        </p:txBody>
      </p:sp>
      <p:sp>
        <p:nvSpPr>
          <p:cNvPr id="187395" name="Rectangle 3">
            <a:extLst>
              <a:ext uri="{FF2B5EF4-FFF2-40B4-BE49-F238E27FC236}">
                <a16:creationId xmlns:a16="http://schemas.microsoft.com/office/drawing/2014/main" id="{C9BA3A8E-5F0C-4F01-9BD7-A92AAA4C3145}"/>
              </a:ext>
            </a:extLst>
          </p:cNvPr>
          <p:cNvSpPr>
            <a:spLocks noGrp="1" noChangeArrowheads="1"/>
          </p:cNvSpPr>
          <p:nvPr>
            <p:ph type="dt" sz="quarter" idx="1"/>
          </p:nvPr>
        </p:nvSpPr>
        <p:spPr bwMode="auto">
          <a:xfrm>
            <a:off x="3840163" y="0"/>
            <a:ext cx="2940050" cy="496888"/>
          </a:xfrm>
          <a:prstGeom prst="rect">
            <a:avLst/>
          </a:prstGeom>
          <a:noFill/>
          <a:ln>
            <a:noFill/>
          </a:ln>
          <a:effectLst/>
        </p:spPr>
        <p:txBody>
          <a:bodyPr vert="horz" wrap="square" lIns="83704" tIns="41852" rIns="83704" bIns="41852" numCol="1" anchor="t" anchorCtr="0" compatLnSpc="1">
            <a:prstTxWarp prst="textNoShape">
              <a:avLst/>
            </a:prstTxWarp>
          </a:bodyPr>
          <a:lstStyle>
            <a:lvl1pPr algn="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endParaRPr lang="pl-PL" altLang="pl-PL"/>
          </a:p>
        </p:txBody>
      </p:sp>
      <p:sp>
        <p:nvSpPr>
          <p:cNvPr id="187396" name="Rectangle 4">
            <a:extLst>
              <a:ext uri="{FF2B5EF4-FFF2-40B4-BE49-F238E27FC236}">
                <a16:creationId xmlns:a16="http://schemas.microsoft.com/office/drawing/2014/main" id="{2ED5EF42-B917-4A0C-94B2-29859CAAB65E}"/>
              </a:ext>
            </a:extLst>
          </p:cNvPr>
          <p:cNvSpPr>
            <a:spLocks noGrp="1" noChangeArrowheads="1"/>
          </p:cNvSpPr>
          <p:nvPr>
            <p:ph type="ftr" sz="quarter" idx="2"/>
          </p:nvPr>
        </p:nvSpPr>
        <p:spPr bwMode="auto">
          <a:xfrm>
            <a:off x="0" y="9428163"/>
            <a:ext cx="2940050" cy="496887"/>
          </a:xfrm>
          <a:prstGeom prst="rect">
            <a:avLst/>
          </a:prstGeom>
          <a:noFill/>
          <a:ln>
            <a:noFill/>
          </a:ln>
          <a:effectLst/>
        </p:spPr>
        <p:txBody>
          <a:bodyPr vert="horz" wrap="square" lIns="83704" tIns="41852" rIns="83704" bIns="41852" numCol="1" anchor="b" anchorCtr="0" compatLnSpc="1">
            <a:prstTxWarp prst="textNoShape">
              <a:avLst/>
            </a:prstTxWarp>
          </a:bodyPr>
          <a:lstStyle>
            <a:lvl1pP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endParaRPr lang="pl-PL" altLang="pl-PL"/>
          </a:p>
        </p:txBody>
      </p:sp>
      <p:sp>
        <p:nvSpPr>
          <p:cNvPr id="187397" name="Rectangle 5">
            <a:extLst>
              <a:ext uri="{FF2B5EF4-FFF2-40B4-BE49-F238E27FC236}">
                <a16:creationId xmlns:a16="http://schemas.microsoft.com/office/drawing/2014/main" id="{FE0C7C7B-1BAB-424D-A16E-17309976C55C}"/>
              </a:ext>
            </a:extLst>
          </p:cNvPr>
          <p:cNvSpPr>
            <a:spLocks noGrp="1" noChangeArrowheads="1"/>
          </p:cNvSpPr>
          <p:nvPr>
            <p:ph type="sldNum" sz="quarter" idx="3"/>
          </p:nvPr>
        </p:nvSpPr>
        <p:spPr bwMode="auto">
          <a:xfrm>
            <a:off x="3840163" y="9428163"/>
            <a:ext cx="2940050" cy="496887"/>
          </a:xfrm>
          <a:prstGeom prst="rect">
            <a:avLst/>
          </a:prstGeom>
          <a:noFill/>
          <a:ln>
            <a:noFill/>
          </a:ln>
          <a:effectLst/>
        </p:spPr>
        <p:txBody>
          <a:bodyPr vert="horz" wrap="square" lIns="83704" tIns="41852" rIns="83704" bIns="41852" numCol="1" anchor="b" anchorCtr="0" compatLnSpc="1">
            <a:prstTxWarp prst="textNoShape">
              <a:avLst/>
            </a:prstTxWarp>
          </a:bodyPr>
          <a:lstStyle>
            <a:lvl1pPr algn="r" defTabSz="411163" eaLnBrk="1">
              <a:lnSpc>
                <a:spcPct val="76000"/>
              </a:lnSpc>
              <a:buClr>
                <a:srgbClr val="000000"/>
              </a:buClr>
              <a:buSzPct val="45000"/>
              <a:buFont typeface="Wingdings" panose="05000000000000000000" pitchFamily="2" charset="2"/>
              <a:buNone/>
              <a:defRPr sz="1100">
                <a:solidFill>
                  <a:srgbClr val="000000"/>
                </a:solidFill>
              </a:defRPr>
            </a:lvl1pPr>
          </a:lstStyle>
          <a:p>
            <a:pPr>
              <a:defRPr/>
            </a:pPr>
            <a:fld id="{45D63CA9-1A64-46B8-8B54-03F67F1B7067}"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A285173B-665E-42CC-824E-3F4814F70F51}"/>
              </a:ext>
            </a:extLst>
          </p:cNvPr>
          <p:cNvSpPr>
            <a:spLocks noChangeArrowheads="1"/>
          </p:cNvSpPr>
          <p:nvPr/>
        </p:nvSpPr>
        <p:spPr bwMode="auto">
          <a:xfrm>
            <a:off x="0" y="0"/>
            <a:ext cx="6781800" cy="9926638"/>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3075" name="Rectangle 2">
            <a:extLst>
              <a:ext uri="{FF2B5EF4-FFF2-40B4-BE49-F238E27FC236}">
                <a16:creationId xmlns:a16="http://schemas.microsoft.com/office/drawing/2014/main" id="{A99C2D1E-7F5A-4E54-8EB4-320DDDCBABD7}"/>
              </a:ext>
            </a:extLst>
          </p:cNvPr>
          <p:cNvSpPr>
            <a:spLocks noGrp="1" noRot="1" noChangeAspect="1" noChangeArrowheads="1"/>
          </p:cNvSpPr>
          <p:nvPr>
            <p:ph type="sldImg"/>
          </p:nvPr>
        </p:nvSpPr>
        <p:spPr bwMode="auto">
          <a:xfrm>
            <a:off x="1101725" y="954088"/>
            <a:ext cx="4576763" cy="343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a:extLst>
              <a:ext uri="{FF2B5EF4-FFF2-40B4-BE49-F238E27FC236}">
                <a16:creationId xmlns:a16="http://schemas.microsoft.com/office/drawing/2014/main" id="{9C690DE5-07E2-486F-BDF4-8F40667B5A8C}"/>
              </a:ext>
            </a:extLst>
          </p:cNvPr>
          <p:cNvSpPr>
            <a:spLocks noGrp="1" noChangeArrowheads="1"/>
          </p:cNvSpPr>
          <p:nvPr>
            <p:ph type="body"/>
          </p:nvPr>
        </p:nvSpPr>
        <p:spPr bwMode="auto">
          <a:xfrm>
            <a:off x="1049338" y="4722813"/>
            <a:ext cx="4686300" cy="3810000"/>
          </a:xfrm>
          <a:prstGeom prst="rect">
            <a:avLst/>
          </a:prstGeom>
          <a:noFill/>
          <a:ln>
            <a:noFill/>
          </a:ln>
          <a:effectLst/>
        </p:spPr>
        <p:txBody>
          <a:bodyPr vert="horz" wrap="square" lIns="0" tIns="0" rIns="0" bIns="0" numCol="1" anchor="t" anchorCtr="0" compatLnSpc="1">
            <a:prstTxWarp prst="textNoShape">
              <a:avLst/>
            </a:prstTxWarp>
          </a:bodyPr>
          <a:lstStyle/>
          <a:p>
            <a:pPr lvl="0"/>
            <a:endParaRPr lang="pl-PL" altLang="pl-PL"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7CA21E7-310C-48CD-A29D-FEC1B54F42D5}"/>
              </a:ext>
            </a:extLst>
          </p:cNvPr>
          <p:cNvSpPr>
            <a:spLocks noGrp="1" noRot="1" noChangeAspect="1" noChangeArrowheads="1" noTextEdit="1"/>
          </p:cNvSpPr>
          <p:nvPr>
            <p:ph type="sldImg"/>
          </p:nvPr>
        </p:nvSpPr>
        <p:spPr>
          <a:xfrm>
            <a:off x="909638" y="744538"/>
            <a:ext cx="4964112" cy="3722687"/>
          </a:xfrm>
        </p:spPr>
      </p:sp>
      <p:sp>
        <p:nvSpPr>
          <p:cNvPr id="6147" name="Rectangle 3">
            <a:extLst>
              <a:ext uri="{FF2B5EF4-FFF2-40B4-BE49-F238E27FC236}">
                <a16:creationId xmlns:a16="http://schemas.microsoft.com/office/drawing/2014/main" id="{CE594C42-C851-43D9-99E1-3B52C4E1D813}"/>
              </a:ext>
            </a:extLst>
          </p:cNvPr>
          <p:cNvSpPr>
            <a:spLocks noGrp="1" noChangeArrowheads="1"/>
          </p:cNvSpPr>
          <p:nvPr>
            <p:ph type="body" idx="1"/>
          </p:nvPr>
        </p:nvSpPr>
        <p:spPr>
          <a:xfrm>
            <a:off x="677863" y="4714875"/>
            <a:ext cx="54260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260475" y="1236663"/>
            <a:ext cx="7559675" cy="2632075"/>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Tree>
    <p:extLst>
      <p:ext uri="{BB962C8B-B14F-4D97-AF65-F5344CB8AC3E}">
        <p14:creationId xmlns:p14="http://schemas.microsoft.com/office/powerpoint/2010/main" val="392712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9112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318375" y="282575"/>
            <a:ext cx="2192338" cy="66151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741363" y="282575"/>
            <a:ext cx="6424612" cy="66151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7452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Tree>
    <p:extLst>
      <p:ext uri="{BB962C8B-B14F-4D97-AF65-F5344CB8AC3E}">
        <p14:creationId xmlns:p14="http://schemas.microsoft.com/office/powerpoint/2010/main" val="366205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tabeli 2"/>
          <p:cNvSpPr>
            <a:spLocks noGrp="1"/>
          </p:cNvSpPr>
          <p:nvPr>
            <p:ph type="tbl" idx="1"/>
          </p:nvPr>
        </p:nvSpPr>
        <p:spPr>
          <a:xfrm>
            <a:off x="741363" y="1963738"/>
            <a:ext cx="8769350" cy="4933950"/>
          </a:xfrm>
        </p:spPr>
        <p:txBody>
          <a:bodyPr/>
          <a:lstStyle/>
          <a:p>
            <a:pPr lvl="0"/>
            <a:endParaRPr lang="pl-PL" noProof="0"/>
          </a:p>
        </p:txBody>
      </p:sp>
    </p:spTree>
    <p:extLst>
      <p:ext uri="{BB962C8B-B14F-4D97-AF65-F5344CB8AC3E}">
        <p14:creationId xmlns:p14="http://schemas.microsoft.com/office/powerpoint/2010/main" val="3000802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741363" y="282575"/>
            <a:ext cx="8769350" cy="661511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41085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ytuł i tekst nad zawartością">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tekstu 2"/>
          <p:cNvSpPr>
            <a:spLocks noGrp="1"/>
          </p:cNvSpPr>
          <p:nvPr>
            <p:ph type="body" sz="half" idx="1"/>
          </p:nvPr>
        </p:nvSpPr>
        <p:spPr>
          <a:xfrm>
            <a:off x="741363" y="1963738"/>
            <a:ext cx="8769350"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741363" y="4506913"/>
            <a:ext cx="8769350"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129809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741363" y="282575"/>
            <a:ext cx="8605837" cy="1258888"/>
          </a:xfrm>
        </p:spPr>
        <p:txBody>
          <a:bodyPr/>
          <a:lstStyle/>
          <a:p>
            <a:r>
              <a:rPr lang="pl-PL"/>
              <a:t>Kliknij, aby edytować styl</a:t>
            </a:r>
          </a:p>
        </p:txBody>
      </p:sp>
      <p:sp>
        <p:nvSpPr>
          <p:cNvPr id="3" name="Symbol zastępczy zawartości 2"/>
          <p:cNvSpPr>
            <a:spLocks noGrp="1"/>
          </p:cNvSpPr>
          <p:nvPr>
            <p:ph sz="quarter" idx="1"/>
          </p:nvPr>
        </p:nvSpPr>
        <p:spPr>
          <a:xfrm>
            <a:off x="741363" y="1963738"/>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5202238" y="1963738"/>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741363" y="4506913"/>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5202238" y="4506913"/>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362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zawartości 2"/>
          <p:cNvSpPr>
            <a:spLocks noGrp="1"/>
          </p:cNvSpPr>
          <p:nvPr>
            <p:ph sz="half" idx="1"/>
          </p:nvPr>
        </p:nvSpPr>
        <p:spPr>
          <a:xfrm>
            <a:off x="741363"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5202238" y="1963738"/>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5202238" y="4506913"/>
            <a:ext cx="4308475" cy="23907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1521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tekstu 2"/>
          <p:cNvSpPr>
            <a:spLocks noGrp="1"/>
          </p:cNvSpPr>
          <p:nvPr>
            <p:ph type="body" sz="half" idx="1"/>
          </p:nvPr>
        </p:nvSpPr>
        <p:spPr>
          <a:xfrm>
            <a:off x="741363"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202238"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026924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AndTx" preserve="1">
  <p:cSld name="Tytuł, wykres i tekst">
    <p:spTree>
      <p:nvGrpSpPr>
        <p:cNvPr id="1" name=""/>
        <p:cNvGrpSpPr/>
        <p:nvPr/>
      </p:nvGrpSpPr>
      <p:grpSpPr>
        <a:xfrm>
          <a:off x="0" y="0"/>
          <a:ext cx="0" cy="0"/>
          <a:chOff x="0" y="0"/>
          <a:chExt cx="0" cy="0"/>
        </a:xfrm>
      </p:grpSpPr>
      <p:sp>
        <p:nvSpPr>
          <p:cNvPr id="2" name="Tytuł 1"/>
          <p:cNvSpPr>
            <a:spLocks noGrp="1"/>
          </p:cNvSpPr>
          <p:nvPr>
            <p:ph type="title"/>
          </p:nvPr>
        </p:nvSpPr>
        <p:spPr>
          <a:xfrm>
            <a:off x="741363" y="282575"/>
            <a:ext cx="8605837" cy="1258888"/>
          </a:xfrm>
        </p:spPr>
        <p:txBody>
          <a:bodyPr/>
          <a:lstStyle/>
          <a:p>
            <a:r>
              <a:rPr lang="pl-PL"/>
              <a:t>Kliknij, aby edytować styl</a:t>
            </a:r>
          </a:p>
        </p:txBody>
      </p:sp>
      <p:sp>
        <p:nvSpPr>
          <p:cNvPr id="3" name="Symbol zastępczy wykresu 2"/>
          <p:cNvSpPr>
            <a:spLocks noGrp="1"/>
          </p:cNvSpPr>
          <p:nvPr>
            <p:ph type="chart" sz="half" idx="1"/>
          </p:nvPr>
        </p:nvSpPr>
        <p:spPr>
          <a:xfrm>
            <a:off x="741363" y="1963738"/>
            <a:ext cx="4308475" cy="4933950"/>
          </a:xfrm>
        </p:spPr>
        <p:txBody>
          <a:bodyPr/>
          <a:lstStyle/>
          <a:p>
            <a:pPr lvl="0"/>
            <a:endParaRPr lang="pl-PL" noProof="0"/>
          </a:p>
        </p:txBody>
      </p:sp>
      <p:sp>
        <p:nvSpPr>
          <p:cNvPr id="4" name="Symbol zastępczy tekstu 3"/>
          <p:cNvSpPr>
            <a:spLocks noGrp="1"/>
          </p:cNvSpPr>
          <p:nvPr>
            <p:ph type="body" sz="half" idx="2"/>
          </p:nvPr>
        </p:nvSpPr>
        <p:spPr>
          <a:xfrm>
            <a:off x="5202238"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00693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390837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260475" y="1236663"/>
            <a:ext cx="7559675" cy="2632075"/>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Rectangle 4">
            <a:extLst>
              <a:ext uri="{FF2B5EF4-FFF2-40B4-BE49-F238E27FC236}">
                <a16:creationId xmlns:a16="http://schemas.microsoft.com/office/drawing/2014/main" id="{B077FE17-D7FA-4DA4-8537-D4CF65C03C76}"/>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4BFA8580-15FA-400C-99BA-E21F640DDAAC}"/>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CBC1ACF4-B115-481F-A269-F5610700BDD6}"/>
              </a:ext>
            </a:extLst>
          </p:cNvPr>
          <p:cNvSpPr>
            <a:spLocks noGrp="1" noChangeArrowheads="1"/>
          </p:cNvSpPr>
          <p:nvPr>
            <p:ph type="sldNum" sz="quarter" idx="12"/>
          </p:nvPr>
        </p:nvSpPr>
        <p:spPr>
          <a:ln/>
        </p:spPr>
        <p:txBody>
          <a:bodyPr/>
          <a:lstStyle>
            <a:lvl1pPr>
              <a:defRPr/>
            </a:lvl1pPr>
          </a:lstStyle>
          <a:p>
            <a:pPr>
              <a:defRPr/>
            </a:pPr>
            <a:fld id="{64370BC7-B35E-4681-BFEA-A946EA24A18C}" type="slidenum">
              <a:rPr lang="pl-PL" altLang="pl-PL"/>
              <a:pPr>
                <a:defRPr/>
              </a:pPr>
              <a:t>‹#›</a:t>
            </a:fld>
            <a:endParaRPr lang="pl-PL" altLang="pl-PL"/>
          </a:p>
        </p:txBody>
      </p:sp>
    </p:spTree>
    <p:extLst>
      <p:ext uri="{BB962C8B-B14F-4D97-AF65-F5344CB8AC3E}">
        <p14:creationId xmlns:p14="http://schemas.microsoft.com/office/powerpoint/2010/main" val="586164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7F2DD293-0443-42F3-B0AD-A2D23CCACAEE}"/>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4E073862-2746-421C-A7D2-A8BC9647FE57}"/>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53E8982A-8D57-4E2E-A120-E90B56CDB51F}"/>
              </a:ext>
            </a:extLst>
          </p:cNvPr>
          <p:cNvSpPr>
            <a:spLocks noGrp="1" noChangeArrowheads="1"/>
          </p:cNvSpPr>
          <p:nvPr>
            <p:ph type="sldNum" sz="quarter" idx="12"/>
          </p:nvPr>
        </p:nvSpPr>
        <p:spPr>
          <a:ln/>
        </p:spPr>
        <p:txBody>
          <a:bodyPr/>
          <a:lstStyle>
            <a:lvl1pPr>
              <a:defRPr/>
            </a:lvl1pPr>
          </a:lstStyle>
          <a:p>
            <a:pPr>
              <a:defRPr/>
            </a:pPr>
            <a:fld id="{DE1D40F4-95E7-4F30-BCFD-5AAF53406A75}" type="slidenum">
              <a:rPr lang="pl-PL" altLang="pl-PL"/>
              <a:pPr>
                <a:defRPr/>
              </a:pPr>
              <a:t>‹#›</a:t>
            </a:fld>
            <a:endParaRPr lang="pl-PL" altLang="pl-PL"/>
          </a:p>
        </p:txBody>
      </p:sp>
    </p:spTree>
    <p:extLst>
      <p:ext uri="{BB962C8B-B14F-4D97-AF65-F5344CB8AC3E}">
        <p14:creationId xmlns:p14="http://schemas.microsoft.com/office/powerpoint/2010/main" val="1403584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87388" y="1884363"/>
            <a:ext cx="8694737" cy="31448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
        <p:nvSpPr>
          <p:cNvPr id="4" name="Rectangle 4">
            <a:extLst>
              <a:ext uri="{FF2B5EF4-FFF2-40B4-BE49-F238E27FC236}">
                <a16:creationId xmlns:a16="http://schemas.microsoft.com/office/drawing/2014/main" id="{36841B8F-555D-400C-9B4D-0D3F989455F9}"/>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2E4A530B-5D38-4D18-BA4B-FB6E97060E7A}"/>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FB2A277E-60B8-4023-A7C9-2F6EC699A110}"/>
              </a:ext>
            </a:extLst>
          </p:cNvPr>
          <p:cNvSpPr>
            <a:spLocks noGrp="1" noChangeArrowheads="1"/>
          </p:cNvSpPr>
          <p:nvPr>
            <p:ph type="sldNum" sz="quarter" idx="12"/>
          </p:nvPr>
        </p:nvSpPr>
        <p:spPr>
          <a:ln/>
        </p:spPr>
        <p:txBody>
          <a:bodyPr/>
          <a:lstStyle>
            <a:lvl1pPr>
              <a:defRPr/>
            </a:lvl1pPr>
          </a:lstStyle>
          <a:p>
            <a:pPr>
              <a:defRPr/>
            </a:pPr>
            <a:fld id="{2207848F-5823-4441-8EDC-911427329AF0}" type="slidenum">
              <a:rPr lang="pl-PL" altLang="pl-PL"/>
              <a:pPr>
                <a:defRPr/>
              </a:pPr>
              <a:t>‹#›</a:t>
            </a:fld>
            <a:endParaRPr lang="pl-PL" altLang="pl-PL"/>
          </a:p>
        </p:txBody>
      </p:sp>
    </p:spTree>
    <p:extLst>
      <p:ext uri="{BB962C8B-B14F-4D97-AF65-F5344CB8AC3E}">
        <p14:creationId xmlns:p14="http://schemas.microsoft.com/office/powerpoint/2010/main" val="214656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504825" y="1763713"/>
            <a:ext cx="4459288" cy="49895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116513" y="1763713"/>
            <a:ext cx="4460875" cy="49895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63DA2E82-7B63-4E2F-80EA-811B2AD7B6B7}"/>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020BB9B9-ED22-4801-86E1-B8CA6D1F1BA4}"/>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A47F7D86-1FCB-44EC-B4BB-1170F0BE4B9D}"/>
              </a:ext>
            </a:extLst>
          </p:cNvPr>
          <p:cNvSpPr>
            <a:spLocks noGrp="1" noChangeArrowheads="1"/>
          </p:cNvSpPr>
          <p:nvPr>
            <p:ph type="sldNum" sz="quarter" idx="12"/>
          </p:nvPr>
        </p:nvSpPr>
        <p:spPr>
          <a:ln/>
        </p:spPr>
        <p:txBody>
          <a:bodyPr/>
          <a:lstStyle>
            <a:lvl1pPr>
              <a:defRPr/>
            </a:lvl1pPr>
          </a:lstStyle>
          <a:p>
            <a:pPr>
              <a:defRPr/>
            </a:pPr>
            <a:fld id="{55AF3ACF-E607-415E-9F31-B97D6230DE21}" type="slidenum">
              <a:rPr lang="pl-PL" altLang="pl-PL"/>
              <a:pPr>
                <a:defRPr/>
              </a:pPr>
              <a:t>‹#›</a:t>
            </a:fld>
            <a:endParaRPr lang="pl-PL" altLang="pl-PL"/>
          </a:p>
        </p:txBody>
      </p:sp>
    </p:spTree>
    <p:extLst>
      <p:ext uri="{BB962C8B-B14F-4D97-AF65-F5344CB8AC3E}">
        <p14:creationId xmlns:p14="http://schemas.microsoft.com/office/powerpoint/2010/main" val="3567096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93738" y="403225"/>
            <a:ext cx="8694737" cy="1460500"/>
          </a:xfrm>
        </p:spPr>
        <p:txBody>
          <a:bodyPr/>
          <a:lstStyle/>
          <a:p>
            <a:r>
              <a:rPr lang="pl-PL"/>
              <a:t>Kliknij, aby edytować styl</a:t>
            </a:r>
          </a:p>
        </p:txBody>
      </p:sp>
      <p:sp>
        <p:nvSpPr>
          <p:cNvPr id="3" name="Symbol zastępczy tekstu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93738" y="2760663"/>
            <a:ext cx="426561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5103813" y="2760663"/>
            <a:ext cx="428466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2E36E3BF-DCC6-4551-AECA-6FEA5CF1822C}"/>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8" name="Rectangle 5">
            <a:extLst>
              <a:ext uri="{FF2B5EF4-FFF2-40B4-BE49-F238E27FC236}">
                <a16:creationId xmlns:a16="http://schemas.microsoft.com/office/drawing/2014/main" id="{6CFC1D01-AAFD-42A8-B518-D358E5E662E4}"/>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9" name="Rectangle 6">
            <a:extLst>
              <a:ext uri="{FF2B5EF4-FFF2-40B4-BE49-F238E27FC236}">
                <a16:creationId xmlns:a16="http://schemas.microsoft.com/office/drawing/2014/main" id="{D80124E0-AA6C-4670-87F6-E046838930D8}"/>
              </a:ext>
            </a:extLst>
          </p:cNvPr>
          <p:cNvSpPr>
            <a:spLocks noGrp="1" noChangeArrowheads="1"/>
          </p:cNvSpPr>
          <p:nvPr>
            <p:ph type="sldNum" sz="quarter" idx="12"/>
          </p:nvPr>
        </p:nvSpPr>
        <p:spPr>
          <a:ln/>
        </p:spPr>
        <p:txBody>
          <a:bodyPr/>
          <a:lstStyle>
            <a:lvl1pPr>
              <a:defRPr/>
            </a:lvl1pPr>
          </a:lstStyle>
          <a:p>
            <a:pPr>
              <a:defRPr/>
            </a:pPr>
            <a:fld id="{41591568-9BF0-4A95-9FBC-43A66694E11A}" type="slidenum">
              <a:rPr lang="pl-PL" altLang="pl-PL"/>
              <a:pPr>
                <a:defRPr/>
              </a:pPr>
              <a:t>‹#›</a:t>
            </a:fld>
            <a:endParaRPr lang="pl-PL" altLang="pl-PL"/>
          </a:p>
        </p:txBody>
      </p:sp>
    </p:spTree>
    <p:extLst>
      <p:ext uri="{BB962C8B-B14F-4D97-AF65-F5344CB8AC3E}">
        <p14:creationId xmlns:p14="http://schemas.microsoft.com/office/powerpoint/2010/main" val="3119261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B84F2B74-C32E-4823-8AC7-4DE369EFB5E0}"/>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4" name="Rectangle 5">
            <a:extLst>
              <a:ext uri="{FF2B5EF4-FFF2-40B4-BE49-F238E27FC236}">
                <a16:creationId xmlns:a16="http://schemas.microsoft.com/office/drawing/2014/main" id="{E1F710F5-B075-471B-83EF-4393FF4DF1C5}"/>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5" name="Rectangle 6">
            <a:extLst>
              <a:ext uri="{FF2B5EF4-FFF2-40B4-BE49-F238E27FC236}">
                <a16:creationId xmlns:a16="http://schemas.microsoft.com/office/drawing/2014/main" id="{86A93F95-D72D-4A82-902B-A56EDA19159C}"/>
              </a:ext>
            </a:extLst>
          </p:cNvPr>
          <p:cNvSpPr>
            <a:spLocks noGrp="1" noChangeArrowheads="1"/>
          </p:cNvSpPr>
          <p:nvPr>
            <p:ph type="sldNum" sz="quarter" idx="12"/>
          </p:nvPr>
        </p:nvSpPr>
        <p:spPr>
          <a:ln/>
        </p:spPr>
        <p:txBody>
          <a:bodyPr/>
          <a:lstStyle>
            <a:lvl1pPr>
              <a:defRPr/>
            </a:lvl1pPr>
          </a:lstStyle>
          <a:p>
            <a:pPr>
              <a:defRPr/>
            </a:pPr>
            <a:fld id="{46830966-6668-4323-90D8-0BB2966D19B8}" type="slidenum">
              <a:rPr lang="pl-PL" altLang="pl-PL"/>
              <a:pPr>
                <a:defRPr/>
              </a:pPr>
              <a:t>‹#›</a:t>
            </a:fld>
            <a:endParaRPr lang="pl-PL" altLang="pl-PL"/>
          </a:p>
        </p:txBody>
      </p:sp>
    </p:spTree>
    <p:extLst>
      <p:ext uri="{BB962C8B-B14F-4D97-AF65-F5344CB8AC3E}">
        <p14:creationId xmlns:p14="http://schemas.microsoft.com/office/powerpoint/2010/main" val="2129056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0B7167-12A0-40C6-9450-D4E3DB60C932}"/>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3" name="Rectangle 5">
            <a:extLst>
              <a:ext uri="{FF2B5EF4-FFF2-40B4-BE49-F238E27FC236}">
                <a16:creationId xmlns:a16="http://schemas.microsoft.com/office/drawing/2014/main" id="{A8337D10-3F93-44E3-ABC4-78C733519B5C}"/>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4" name="Rectangle 6">
            <a:extLst>
              <a:ext uri="{FF2B5EF4-FFF2-40B4-BE49-F238E27FC236}">
                <a16:creationId xmlns:a16="http://schemas.microsoft.com/office/drawing/2014/main" id="{ABEFEA9E-7D16-4332-8407-6CB8018CE69A}"/>
              </a:ext>
            </a:extLst>
          </p:cNvPr>
          <p:cNvSpPr>
            <a:spLocks noGrp="1" noChangeArrowheads="1"/>
          </p:cNvSpPr>
          <p:nvPr>
            <p:ph type="sldNum" sz="quarter" idx="12"/>
          </p:nvPr>
        </p:nvSpPr>
        <p:spPr>
          <a:ln/>
        </p:spPr>
        <p:txBody>
          <a:bodyPr/>
          <a:lstStyle>
            <a:lvl1pPr>
              <a:defRPr/>
            </a:lvl1pPr>
          </a:lstStyle>
          <a:p>
            <a:pPr>
              <a:defRPr/>
            </a:pPr>
            <a:fld id="{DB78D6B1-8F9D-4AF0-BC65-AD45C0C668D2}" type="slidenum">
              <a:rPr lang="pl-PL" altLang="pl-PL"/>
              <a:pPr>
                <a:defRPr/>
              </a:pPr>
              <a:t>‹#›</a:t>
            </a:fld>
            <a:endParaRPr lang="pl-PL" altLang="pl-PL"/>
          </a:p>
        </p:txBody>
      </p:sp>
    </p:spTree>
    <p:extLst>
      <p:ext uri="{BB962C8B-B14F-4D97-AF65-F5344CB8AC3E}">
        <p14:creationId xmlns:p14="http://schemas.microsoft.com/office/powerpoint/2010/main" val="71462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Rectangle 4">
            <a:extLst>
              <a:ext uri="{FF2B5EF4-FFF2-40B4-BE49-F238E27FC236}">
                <a16:creationId xmlns:a16="http://schemas.microsoft.com/office/drawing/2014/main" id="{BA8C6B93-38C7-4851-A9DE-003D2D6BAABC}"/>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A592783A-5E8F-4EE8-A3EA-2C256DDE26A0}"/>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EB65D7DB-E31F-4D15-A4F1-245903BA8D3E}"/>
              </a:ext>
            </a:extLst>
          </p:cNvPr>
          <p:cNvSpPr>
            <a:spLocks noGrp="1" noChangeArrowheads="1"/>
          </p:cNvSpPr>
          <p:nvPr>
            <p:ph type="sldNum" sz="quarter" idx="12"/>
          </p:nvPr>
        </p:nvSpPr>
        <p:spPr>
          <a:ln/>
        </p:spPr>
        <p:txBody>
          <a:bodyPr/>
          <a:lstStyle>
            <a:lvl1pPr>
              <a:defRPr/>
            </a:lvl1pPr>
          </a:lstStyle>
          <a:p>
            <a:pPr>
              <a:defRPr/>
            </a:pPr>
            <a:fld id="{B4A8DBB1-3419-4270-A6B7-A687BC1156D1}" type="slidenum">
              <a:rPr lang="pl-PL" altLang="pl-PL"/>
              <a:pPr>
                <a:defRPr/>
              </a:pPr>
              <a:t>‹#›</a:t>
            </a:fld>
            <a:endParaRPr lang="pl-PL" altLang="pl-PL"/>
          </a:p>
        </p:txBody>
      </p:sp>
    </p:spTree>
    <p:extLst>
      <p:ext uri="{BB962C8B-B14F-4D97-AF65-F5344CB8AC3E}">
        <p14:creationId xmlns:p14="http://schemas.microsoft.com/office/powerpoint/2010/main" val="312440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Rectangle 4">
            <a:extLst>
              <a:ext uri="{FF2B5EF4-FFF2-40B4-BE49-F238E27FC236}">
                <a16:creationId xmlns:a16="http://schemas.microsoft.com/office/drawing/2014/main" id="{917AA8A3-D240-4022-8991-C754EBB7F972}"/>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a:extLst>
              <a:ext uri="{FF2B5EF4-FFF2-40B4-BE49-F238E27FC236}">
                <a16:creationId xmlns:a16="http://schemas.microsoft.com/office/drawing/2014/main" id="{0531E281-EBE9-45FC-846F-CE35A4DCC794}"/>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a:extLst>
              <a:ext uri="{FF2B5EF4-FFF2-40B4-BE49-F238E27FC236}">
                <a16:creationId xmlns:a16="http://schemas.microsoft.com/office/drawing/2014/main" id="{E7A46ABB-BFA0-4DF8-9046-826BD1100AAA}"/>
              </a:ext>
            </a:extLst>
          </p:cNvPr>
          <p:cNvSpPr>
            <a:spLocks noGrp="1" noChangeArrowheads="1"/>
          </p:cNvSpPr>
          <p:nvPr>
            <p:ph type="sldNum" sz="quarter" idx="12"/>
          </p:nvPr>
        </p:nvSpPr>
        <p:spPr>
          <a:ln/>
        </p:spPr>
        <p:txBody>
          <a:bodyPr/>
          <a:lstStyle>
            <a:lvl1pPr>
              <a:defRPr/>
            </a:lvl1pPr>
          </a:lstStyle>
          <a:p>
            <a:pPr>
              <a:defRPr/>
            </a:pPr>
            <a:fld id="{0F27FA73-04F7-42FB-9FE0-0B4DCB809600}" type="slidenum">
              <a:rPr lang="pl-PL" altLang="pl-PL"/>
              <a:pPr>
                <a:defRPr/>
              </a:pPr>
              <a:t>‹#›</a:t>
            </a:fld>
            <a:endParaRPr lang="pl-PL" altLang="pl-PL"/>
          </a:p>
        </p:txBody>
      </p:sp>
    </p:spTree>
    <p:extLst>
      <p:ext uri="{BB962C8B-B14F-4D97-AF65-F5344CB8AC3E}">
        <p14:creationId xmlns:p14="http://schemas.microsoft.com/office/powerpoint/2010/main" val="73941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8839DCF9-AC4D-4337-ACF1-2F656B55C32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ADC091C9-4169-4E33-95DE-4319F2F7A483}"/>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1AE1BAA2-3BC5-44D6-8553-F0FE686ECBF6}"/>
              </a:ext>
            </a:extLst>
          </p:cNvPr>
          <p:cNvSpPr>
            <a:spLocks noGrp="1" noChangeArrowheads="1"/>
          </p:cNvSpPr>
          <p:nvPr>
            <p:ph type="sldNum" sz="quarter" idx="12"/>
          </p:nvPr>
        </p:nvSpPr>
        <p:spPr>
          <a:ln/>
        </p:spPr>
        <p:txBody>
          <a:bodyPr/>
          <a:lstStyle>
            <a:lvl1pPr>
              <a:defRPr/>
            </a:lvl1pPr>
          </a:lstStyle>
          <a:p>
            <a:pPr>
              <a:defRPr/>
            </a:pPr>
            <a:fld id="{BD8834D7-6518-4B3B-BE85-3F2694862443}" type="slidenum">
              <a:rPr lang="pl-PL" altLang="pl-PL"/>
              <a:pPr>
                <a:defRPr/>
              </a:pPr>
              <a:t>‹#›</a:t>
            </a:fld>
            <a:endParaRPr lang="pl-PL" altLang="pl-PL"/>
          </a:p>
        </p:txBody>
      </p:sp>
    </p:spTree>
    <p:extLst>
      <p:ext uri="{BB962C8B-B14F-4D97-AF65-F5344CB8AC3E}">
        <p14:creationId xmlns:p14="http://schemas.microsoft.com/office/powerpoint/2010/main" val="1554509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87388" y="1884363"/>
            <a:ext cx="8694737" cy="31448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Tree>
    <p:extLst>
      <p:ext uri="{BB962C8B-B14F-4D97-AF65-F5344CB8AC3E}">
        <p14:creationId xmlns:p14="http://schemas.microsoft.com/office/powerpoint/2010/main" val="4178557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310438" y="303213"/>
            <a:ext cx="2266950" cy="6450012"/>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504825" y="303213"/>
            <a:ext cx="6653213" cy="6450012"/>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B584346E-C328-4A70-BDD7-44AE2F1448B8}"/>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a:extLst>
              <a:ext uri="{FF2B5EF4-FFF2-40B4-BE49-F238E27FC236}">
                <a16:creationId xmlns:a16="http://schemas.microsoft.com/office/drawing/2014/main" id="{3BFFF14A-854C-4DE5-BCBC-DD5BD08739CE}"/>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a:extLst>
              <a:ext uri="{FF2B5EF4-FFF2-40B4-BE49-F238E27FC236}">
                <a16:creationId xmlns:a16="http://schemas.microsoft.com/office/drawing/2014/main" id="{CB0BBD75-FB31-44BB-BC25-0499B52183C6}"/>
              </a:ext>
            </a:extLst>
          </p:cNvPr>
          <p:cNvSpPr>
            <a:spLocks noGrp="1" noChangeArrowheads="1"/>
          </p:cNvSpPr>
          <p:nvPr>
            <p:ph type="sldNum" sz="quarter" idx="12"/>
          </p:nvPr>
        </p:nvSpPr>
        <p:spPr>
          <a:ln/>
        </p:spPr>
        <p:txBody>
          <a:bodyPr/>
          <a:lstStyle>
            <a:lvl1pPr>
              <a:defRPr/>
            </a:lvl1pPr>
          </a:lstStyle>
          <a:p>
            <a:pPr>
              <a:defRPr/>
            </a:pPr>
            <a:fld id="{A4F1B123-2AE5-4C6F-B991-F2BD9DE5FB2F}" type="slidenum">
              <a:rPr lang="pl-PL" altLang="pl-PL"/>
              <a:pPr>
                <a:defRPr/>
              </a:pPr>
              <a:t>‹#›</a:t>
            </a:fld>
            <a:endParaRPr lang="pl-PL" altLang="pl-PL"/>
          </a:p>
        </p:txBody>
      </p:sp>
    </p:spTree>
    <p:extLst>
      <p:ext uri="{BB962C8B-B14F-4D97-AF65-F5344CB8AC3E}">
        <p14:creationId xmlns:p14="http://schemas.microsoft.com/office/powerpoint/2010/main" val="202695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741363"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202238" y="1963738"/>
            <a:ext cx="4308475" cy="493395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1597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93738" y="403225"/>
            <a:ext cx="8694737" cy="1460500"/>
          </a:xfrm>
        </p:spPr>
        <p:txBody>
          <a:bodyPr/>
          <a:lstStyle/>
          <a:p>
            <a:r>
              <a:rPr lang="pl-PL"/>
              <a:t>Kliknij, aby edytować styl</a:t>
            </a:r>
          </a:p>
        </p:txBody>
      </p:sp>
      <p:sp>
        <p:nvSpPr>
          <p:cNvPr id="3" name="Symbol zastępczy tekstu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93738" y="2760663"/>
            <a:ext cx="426561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5103813" y="2760663"/>
            <a:ext cx="4284662"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013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15449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31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Tree>
    <p:extLst>
      <p:ext uri="{BB962C8B-B14F-4D97-AF65-F5344CB8AC3E}">
        <p14:creationId xmlns:p14="http://schemas.microsoft.com/office/powerpoint/2010/main" val="398919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93738" y="503238"/>
            <a:ext cx="3251200" cy="17653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Tree>
    <p:extLst>
      <p:ext uri="{BB962C8B-B14F-4D97-AF65-F5344CB8AC3E}">
        <p14:creationId xmlns:p14="http://schemas.microsoft.com/office/powerpoint/2010/main" val="96090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A56BA360-DE6E-421F-88BF-A5E955CFE337}"/>
              </a:ext>
            </a:extLst>
          </p:cNvPr>
          <p:cNvSpPr>
            <a:spLocks noGrp="1" noChangeArrowheads="1"/>
          </p:cNvSpPr>
          <p:nvPr>
            <p:ph type="title"/>
          </p:nvPr>
        </p:nvSpPr>
        <p:spPr bwMode="auto">
          <a:xfrm>
            <a:off x="741363" y="282575"/>
            <a:ext cx="860583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27" name="Rectangle 2">
            <a:extLst>
              <a:ext uri="{FF2B5EF4-FFF2-40B4-BE49-F238E27FC236}">
                <a16:creationId xmlns:a16="http://schemas.microsoft.com/office/drawing/2014/main" id="{3A69466B-8391-4DE1-AB3A-4AB6DDC1E6C5}"/>
              </a:ext>
            </a:extLst>
          </p:cNvPr>
          <p:cNvSpPr>
            <a:spLocks noGrp="1" noChangeArrowheads="1"/>
          </p:cNvSpPr>
          <p:nvPr>
            <p:ph type="body" idx="1"/>
          </p:nvPr>
        </p:nvSpPr>
        <p:spPr bwMode="auto">
          <a:xfrm>
            <a:off x="741363" y="1963738"/>
            <a:ext cx="8769350" cy="493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fld id="{DE1581D2-5065-4FDD-8507-504FF99B2D58}" type="slidenum">
              <a:rPr lang="en-GB" altLang="pl-PL" smtClean="0"/>
              <a:pPr lvl="0"/>
              <a:t>‹#›</a:t>
            </a:fld>
            <a:endParaRPr lang="en-GB" altLang="pl-PL"/>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
        <p:nvSpPr>
          <p:cNvPr id="1028" name="Rectangle 7">
            <a:extLst>
              <a:ext uri="{FF2B5EF4-FFF2-40B4-BE49-F238E27FC236}">
                <a16:creationId xmlns:a16="http://schemas.microsoft.com/office/drawing/2014/main" id="{5ED93199-EC73-41EE-A75B-39B5381F1EB2}"/>
              </a:ext>
            </a:extLst>
          </p:cNvPr>
          <p:cNvSpPr>
            <a:spLocks noChangeArrowheads="1"/>
          </p:cNvSpPr>
          <p:nvPr/>
        </p:nvSpPr>
        <p:spPr bwMode="auto">
          <a:xfrm>
            <a:off x="7200900" y="6875463"/>
            <a:ext cx="2352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a:lnSpc>
                <a:spcPct val="76000"/>
              </a:lnSpc>
              <a:buClr>
                <a:srgbClr val="000000"/>
              </a:buClr>
              <a:buSzPct val="45000"/>
              <a:buFont typeface="Wingdings" panose="05000000000000000000" pitchFamily="2" charset="2"/>
              <a:buNone/>
            </a:pPr>
            <a:endParaRPr lang="pl-PL" altLang="pl-PL" sz="1400">
              <a:solidFill>
                <a:srgbClr val="000000"/>
              </a:solidFill>
            </a:endParaRPr>
          </a:p>
        </p:txBody>
      </p:sp>
      <p:sp>
        <p:nvSpPr>
          <p:cNvPr id="1029" name="Rectangle 8">
            <a:extLst>
              <a:ext uri="{FF2B5EF4-FFF2-40B4-BE49-F238E27FC236}">
                <a16:creationId xmlns:a16="http://schemas.microsoft.com/office/drawing/2014/main" id="{D16B7661-8728-4FA5-AEE9-2FC3D71D7E4C}"/>
              </a:ext>
            </a:extLst>
          </p:cNvPr>
          <p:cNvSpPr>
            <a:spLocks noChangeArrowheads="1"/>
          </p:cNvSpPr>
          <p:nvPr/>
        </p:nvSpPr>
        <p:spPr bwMode="auto">
          <a:xfrm>
            <a:off x="3095625" y="7164388"/>
            <a:ext cx="31908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a:lnSpc>
                <a:spcPct val="76000"/>
              </a:lnSpc>
              <a:buClr>
                <a:srgbClr val="000000"/>
              </a:buClr>
              <a:buSzPct val="45000"/>
              <a:buFont typeface="Wingdings" panose="05000000000000000000" pitchFamily="2" charset="2"/>
              <a:buNone/>
            </a:pPr>
            <a:r>
              <a:rPr lang="pl-PL" altLang="pl-PL" sz="1000">
                <a:solidFill>
                  <a:srgbClr val="000000"/>
                </a:solidFill>
              </a:rPr>
              <a:t>strona </a:t>
            </a:r>
            <a:fld id="{6870C332-0A7D-4954-9B54-B4BDBA3AABEE}" type="slidenum">
              <a:rPr lang="pl-PL" altLang="pl-PL" sz="1000">
                <a:solidFill>
                  <a:srgbClr val="000000"/>
                </a:solidFill>
              </a:rPr>
              <a:pPr algn="ctr" eaLnBrk="1">
                <a:lnSpc>
                  <a:spcPct val="76000"/>
                </a:lnSpc>
                <a:buClr>
                  <a:srgbClr val="000000"/>
                </a:buClr>
                <a:buSzPct val="45000"/>
                <a:buFont typeface="Wingdings" panose="05000000000000000000" pitchFamily="2" charset="2"/>
                <a:buNone/>
              </a:pPr>
              <a:t>‹#›</a:t>
            </a:fld>
            <a:endParaRPr lang="pl-PL" altLang="pl-PL"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xStyles>
    <p:titleStyle>
      <a:lvl1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kern="1200">
          <a:solidFill>
            <a:schemeClr val="tx1"/>
          </a:solidFill>
          <a:latin typeface="+mj-lt"/>
          <a:ea typeface="+mj-ea"/>
          <a:cs typeface="+mj-cs"/>
        </a:defRPr>
      </a:lvl1pPr>
      <a:lvl2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2pPr>
      <a:lvl3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3pPr>
      <a:lvl4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4pPr>
      <a:lvl5pPr algn="l" defTabSz="449263" rtl="0" eaLnBrk="0" fontAlgn="base" hangingPunct="0">
        <a:lnSpc>
          <a:spcPct val="87000"/>
        </a:lnSpc>
        <a:spcBef>
          <a:spcPct val="0"/>
        </a:spcBef>
        <a:spcAft>
          <a:spcPct val="0"/>
        </a:spcAft>
        <a:buClr>
          <a:srgbClr val="000000"/>
        </a:buClr>
        <a:buSzPct val="45000"/>
        <a:buFont typeface="Wingdings" panose="05000000000000000000" pitchFamily="2" charset="2"/>
        <a:defRPr sz="4000" b="1" i="1">
          <a:solidFill>
            <a:schemeClr val="tx1"/>
          </a:solidFill>
          <a:latin typeface="Arial" panose="020B0604020202020204" pitchFamily="34" charset="0"/>
        </a:defRPr>
      </a:lvl5pPr>
      <a:lvl6pPr marL="4572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6pPr>
      <a:lvl7pPr marL="9144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7pPr>
      <a:lvl8pPr marL="13716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8pPr>
      <a:lvl9pPr marL="1828800" algn="l" defTabSz="449263" rtl="0" fontAlgn="base" hangingPunct="0">
        <a:lnSpc>
          <a:spcPct val="87000"/>
        </a:lnSpc>
        <a:spcBef>
          <a:spcPct val="0"/>
        </a:spcBef>
        <a:spcAft>
          <a:spcPct val="0"/>
        </a:spcAft>
        <a:buClr>
          <a:srgbClr val="000000"/>
        </a:buClr>
        <a:buSzPct val="45000"/>
        <a:buFont typeface="Wingdings" panose="05000000000000000000" pitchFamily="2" charset="2"/>
        <a:defRPr sz="4000" b="1" i="1">
          <a:solidFill>
            <a:srgbClr val="FF9966"/>
          </a:solidFill>
          <a:latin typeface="Arial" panose="020B0604020202020204" pitchFamily="34" charset="0"/>
        </a:defRPr>
      </a:lvl9pPr>
    </p:titleStyle>
    <p:bodyStyle>
      <a:lvl1pPr marL="430213" indent="-323850" algn="l" defTabSz="449263" rtl="0" eaLnBrk="0" fontAlgn="base" hangingPunct="0">
        <a:lnSpc>
          <a:spcPct val="90000"/>
        </a:lnSpc>
        <a:spcBef>
          <a:spcPct val="0"/>
        </a:spcBef>
        <a:spcAft>
          <a:spcPct val="0"/>
        </a:spcAft>
        <a:buClr>
          <a:srgbClr val="E6E6E6"/>
        </a:buClr>
        <a:buSzPct val="45000"/>
        <a:buFont typeface="Wingdings" panose="05000000000000000000" pitchFamily="2" charset="2"/>
        <a:buChar char=""/>
        <a:defRPr sz="3200" kern="1200">
          <a:solidFill>
            <a:srgbClr val="E6E6E6"/>
          </a:solidFill>
          <a:latin typeface="+mn-lt"/>
          <a:ea typeface="+mn-ea"/>
          <a:cs typeface="+mn-cs"/>
        </a:defRPr>
      </a:lvl1pPr>
      <a:lvl2pPr marL="862013" indent="-285750" algn="l" defTabSz="449263" rtl="0" eaLnBrk="0" fontAlgn="base" hangingPunct="0">
        <a:lnSpc>
          <a:spcPct val="90000"/>
        </a:lnSpc>
        <a:spcBef>
          <a:spcPct val="0"/>
        </a:spcBef>
        <a:spcAft>
          <a:spcPct val="0"/>
        </a:spcAft>
        <a:buClr>
          <a:srgbClr val="E6E6E6"/>
        </a:buClr>
        <a:buSzPct val="75000"/>
        <a:buFont typeface="Symbol" panose="05050102010706020507" pitchFamily="18" charset="2"/>
        <a:buChar char=""/>
        <a:defRPr sz="2800" kern="1200">
          <a:solidFill>
            <a:srgbClr val="E6E6E6"/>
          </a:solidFill>
          <a:latin typeface="+mn-lt"/>
          <a:ea typeface="+mn-ea"/>
          <a:cs typeface="+mn-cs"/>
        </a:defRPr>
      </a:lvl2pPr>
      <a:lvl3pPr marL="1293813" indent="-215900" algn="l" defTabSz="449263" rtl="0" eaLnBrk="0" fontAlgn="base" hangingPunct="0">
        <a:lnSpc>
          <a:spcPct val="90000"/>
        </a:lnSpc>
        <a:spcBef>
          <a:spcPct val="0"/>
        </a:spcBef>
        <a:spcAft>
          <a:spcPct val="0"/>
        </a:spcAft>
        <a:buClr>
          <a:srgbClr val="E6E6E6"/>
        </a:buClr>
        <a:buSzPct val="45000"/>
        <a:buFont typeface="Wingdings" panose="05000000000000000000" pitchFamily="2" charset="2"/>
        <a:buChar char=""/>
        <a:defRPr sz="2400" kern="1200">
          <a:solidFill>
            <a:srgbClr val="E6E6E6"/>
          </a:solidFill>
          <a:latin typeface="+mn-lt"/>
          <a:ea typeface="+mn-ea"/>
          <a:cs typeface="+mn-cs"/>
        </a:defRPr>
      </a:lvl3pPr>
      <a:lvl4pPr marL="1725613" indent="-214313" algn="l" defTabSz="449263" rtl="0" eaLnBrk="0" fontAlgn="base" hangingPunct="0">
        <a:lnSpc>
          <a:spcPct val="90000"/>
        </a:lnSpc>
        <a:spcBef>
          <a:spcPct val="0"/>
        </a:spcBef>
        <a:spcAft>
          <a:spcPct val="0"/>
        </a:spcAft>
        <a:buClr>
          <a:srgbClr val="E6E6E6"/>
        </a:buClr>
        <a:buSzPct val="75000"/>
        <a:buFont typeface="Symbol" panose="05050102010706020507" pitchFamily="18" charset="2"/>
        <a:buChar char=""/>
        <a:defRPr sz="2000" kern="1200">
          <a:solidFill>
            <a:srgbClr val="E6E6E6"/>
          </a:solidFill>
          <a:latin typeface="+mn-lt"/>
          <a:ea typeface="+mn-ea"/>
          <a:cs typeface="+mn-cs"/>
        </a:defRPr>
      </a:lvl4pPr>
      <a:lvl5pPr marL="2157413" indent="-215900" algn="l" defTabSz="449263" rtl="0"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EA985A2-E9DD-4440-81C5-5BCDBF2347D2}"/>
              </a:ext>
            </a:extLst>
          </p:cNvPr>
          <p:cNvSpPr>
            <a:spLocks noGrp="1" noChangeArrowheads="1"/>
          </p:cNvSpPr>
          <p:nvPr>
            <p:ph type="title"/>
          </p:nvPr>
        </p:nvSpPr>
        <p:spPr bwMode="auto">
          <a:xfrm>
            <a:off x="504825" y="303213"/>
            <a:ext cx="9072563"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2051" name="Rectangle 3">
            <a:extLst>
              <a:ext uri="{FF2B5EF4-FFF2-40B4-BE49-F238E27FC236}">
                <a16:creationId xmlns:a16="http://schemas.microsoft.com/office/drawing/2014/main" id="{3BFD6F5C-55DA-4714-B878-303C46F5DCAD}"/>
              </a:ext>
            </a:extLst>
          </p:cNvPr>
          <p:cNvSpPr>
            <a:spLocks noGrp="1" noChangeArrowheads="1"/>
          </p:cNvSpPr>
          <p:nvPr>
            <p:ph type="body" idx="1"/>
          </p:nvPr>
        </p:nvSpPr>
        <p:spPr bwMode="auto">
          <a:xfrm>
            <a:off x="504825" y="1763713"/>
            <a:ext cx="9072563"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314372" name="Rectangle 4">
            <a:extLst>
              <a:ext uri="{FF2B5EF4-FFF2-40B4-BE49-F238E27FC236}">
                <a16:creationId xmlns:a16="http://schemas.microsoft.com/office/drawing/2014/main" id="{4F8A03AB-F404-489D-A3D2-A9FA52CC9279}"/>
              </a:ext>
            </a:extLst>
          </p:cNvPr>
          <p:cNvSpPr>
            <a:spLocks noGrp="1" noChangeArrowheads="1"/>
          </p:cNvSpPr>
          <p:nvPr>
            <p:ph type="dt" sz="half" idx="2"/>
          </p:nvPr>
        </p:nvSpPr>
        <p:spPr bwMode="auto">
          <a:xfrm>
            <a:off x="504825" y="6884988"/>
            <a:ext cx="2351088" cy="5238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a:lnSpc>
                <a:spcPct val="76000"/>
              </a:lnSpc>
              <a:buClr>
                <a:srgbClr val="000000"/>
              </a:buClr>
              <a:buSzPct val="45000"/>
              <a:buFont typeface="Wingdings" panose="05000000000000000000" pitchFamily="2" charset="2"/>
              <a:buNone/>
              <a:defRPr sz="1400">
                <a:solidFill>
                  <a:srgbClr val="000000"/>
                </a:solidFill>
              </a:defRPr>
            </a:lvl1pPr>
          </a:lstStyle>
          <a:p>
            <a:pPr>
              <a:defRPr/>
            </a:pPr>
            <a:endParaRPr lang="pl-PL" altLang="pl-PL"/>
          </a:p>
        </p:txBody>
      </p:sp>
      <p:sp>
        <p:nvSpPr>
          <p:cNvPr id="314373" name="Rectangle 5">
            <a:extLst>
              <a:ext uri="{FF2B5EF4-FFF2-40B4-BE49-F238E27FC236}">
                <a16:creationId xmlns:a16="http://schemas.microsoft.com/office/drawing/2014/main" id="{3D27A259-9BDF-449B-83CD-EB2C72427EE3}"/>
              </a:ext>
            </a:extLst>
          </p:cNvPr>
          <p:cNvSpPr>
            <a:spLocks noGrp="1" noChangeArrowheads="1"/>
          </p:cNvSpPr>
          <p:nvPr>
            <p:ph type="ftr" sz="quarter" idx="3"/>
          </p:nvPr>
        </p:nvSpPr>
        <p:spPr bwMode="auto">
          <a:xfrm>
            <a:off x="3455988" y="6875463"/>
            <a:ext cx="3190875" cy="5238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a:lnSpc>
                <a:spcPct val="76000"/>
              </a:lnSpc>
              <a:buClr>
                <a:srgbClr val="000000"/>
              </a:buClr>
              <a:buSzPct val="45000"/>
              <a:buFont typeface="Wingdings" panose="05000000000000000000" pitchFamily="2" charset="2"/>
              <a:buNone/>
              <a:defRPr sz="1400">
                <a:solidFill>
                  <a:srgbClr val="000000"/>
                </a:solidFill>
              </a:defRPr>
            </a:lvl1pPr>
          </a:lstStyle>
          <a:p>
            <a:pPr>
              <a:defRPr/>
            </a:pPr>
            <a:endParaRPr lang="pl-PL" altLang="pl-PL"/>
          </a:p>
        </p:txBody>
      </p:sp>
      <p:sp>
        <p:nvSpPr>
          <p:cNvPr id="314374" name="Rectangle 6">
            <a:extLst>
              <a:ext uri="{FF2B5EF4-FFF2-40B4-BE49-F238E27FC236}">
                <a16:creationId xmlns:a16="http://schemas.microsoft.com/office/drawing/2014/main" id="{1D719739-8A2C-4A53-A77D-9AC878C6A953}"/>
              </a:ext>
            </a:extLst>
          </p:cNvPr>
          <p:cNvSpPr>
            <a:spLocks noGrp="1" noChangeArrowheads="1"/>
          </p:cNvSpPr>
          <p:nvPr>
            <p:ph type="sldNum" sz="quarter" idx="4"/>
          </p:nvPr>
        </p:nvSpPr>
        <p:spPr bwMode="auto">
          <a:xfrm>
            <a:off x="7200900" y="6875463"/>
            <a:ext cx="2352675" cy="5238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a:lnSpc>
                <a:spcPct val="76000"/>
              </a:lnSpc>
              <a:buClr>
                <a:srgbClr val="000000"/>
              </a:buClr>
              <a:buSzPct val="45000"/>
              <a:buFont typeface="Wingdings" panose="05000000000000000000" pitchFamily="2" charset="2"/>
              <a:buNone/>
              <a:defRPr sz="1400">
                <a:solidFill>
                  <a:srgbClr val="000000"/>
                </a:solidFill>
              </a:defRPr>
            </a:lvl1pPr>
          </a:lstStyle>
          <a:p>
            <a:pPr>
              <a:defRPr/>
            </a:pPr>
            <a:fld id="{DA2A910D-E47E-4814-B759-F6B02CD1E3F3}"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6.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7.w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18.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21.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5C232B0-AC72-416A-9BB2-E95CC9344B6E}"/>
              </a:ext>
            </a:extLst>
          </p:cNvPr>
          <p:cNvSpPr>
            <a:spLocks noChangeArrowheads="1"/>
          </p:cNvSpPr>
          <p:nvPr/>
        </p:nvSpPr>
        <p:spPr bwMode="auto">
          <a:xfrm>
            <a:off x="0" y="0"/>
            <a:ext cx="10080625" cy="7559675"/>
          </a:xfrm>
          <a:prstGeom prst="rect">
            <a:avLst/>
          </a:prstGeom>
          <a:noFill/>
          <a:ln w="9525">
            <a:solidFill>
              <a:schemeClr val="tx1"/>
            </a:solidFill>
            <a:miter lim="800000"/>
            <a:headEnd/>
            <a:tailEnd/>
          </a:ln>
          <a:effectLst>
            <a:outerShdw dist="107763" dir="2700000" algn="ctr" rotWithShape="0">
              <a:srgbClr val="B3B3B3">
                <a:alpha val="50000"/>
              </a:srgbClr>
            </a:outerShdw>
          </a:effectLst>
          <a:extLst>
            <a:ext uri="{909E8E84-426E-40DD-AFC4-6F175D3DCCD1}">
              <a14:hiddenFill xmlns:a14="http://schemas.microsoft.com/office/drawing/2010/main">
                <a:solidFill>
                  <a:srgbClr val="FF9595"/>
                </a:solidFill>
              </a14:hiddenFill>
            </a:ext>
          </a:extLst>
        </p:spPr>
        <p:txBody>
          <a:bodyPr wrap="none" anchor="ctr"/>
          <a:lstStyle/>
          <a:p>
            <a:pPr eaLnBrk="1">
              <a:lnSpc>
                <a:spcPct val="76000"/>
              </a:lnSpc>
              <a:buClr>
                <a:srgbClr val="000000"/>
              </a:buClr>
              <a:buSzPct val="45000"/>
              <a:buFont typeface="Wingdings" panose="05000000000000000000" pitchFamily="2" charset="2"/>
              <a:buNone/>
            </a:pPr>
            <a:endParaRPr lang="pl-PL" altLang="pl-PL"/>
          </a:p>
        </p:txBody>
      </p:sp>
      <p:sp>
        <p:nvSpPr>
          <p:cNvPr id="1899523" name="Text Box 3">
            <a:extLst>
              <a:ext uri="{FF2B5EF4-FFF2-40B4-BE49-F238E27FC236}">
                <a16:creationId xmlns:a16="http://schemas.microsoft.com/office/drawing/2014/main" id="{6802FB56-1FAF-4563-9518-DCD7083E99F6}"/>
              </a:ext>
            </a:extLst>
          </p:cNvPr>
          <p:cNvSpPr txBox="1">
            <a:spLocks noChangeArrowheads="1"/>
          </p:cNvSpPr>
          <p:nvPr/>
        </p:nvSpPr>
        <p:spPr bwMode="auto">
          <a:xfrm>
            <a:off x="755650" y="2435225"/>
            <a:ext cx="8653463" cy="1211263"/>
          </a:xfrm>
          <a:prstGeom prst="rect">
            <a:avLst/>
          </a:prstGeom>
          <a:noFill/>
          <a:ln>
            <a:noFill/>
          </a:ln>
          <a:effectLst/>
        </p:spPr>
        <p:txBody>
          <a:bodyPr lIns="100794" tIns="50397" rIns="100794" bIns="50397">
            <a:spAutoFit/>
          </a:bodyPr>
          <a:lstStyle>
            <a:lvl1pPr defTabSz="495300">
              <a:defRPr>
                <a:solidFill>
                  <a:srgbClr val="000000"/>
                </a:solidFill>
                <a:latin typeface="Arial" panose="020B0604020202020204" pitchFamily="34" charset="0"/>
              </a:defRPr>
            </a:lvl1pPr>
            <a:lvl2pPr marL="471488" indent="-238125" defTabSz="495300">
              <a:defRPr>
                <a:solidFill>
                  <a:srgbClr val="000000"/>
                </a:solidFill>
                <a:latin typeface="Arial" panose="020B0604020202020204" pitchFamily="34" charset="0"/>
              </a:defRPr>
            </a:lvl2pPr>
            <a:lvl3pPr marL="708025" indent="-233363" defTabSz="495300">
              <a:defRPr>
                <a:solidFill>
                  <a:srgbClr val="000000"/>
                </a:solidFill>
                <a:latin typeface="Arial" panose="020B0604020202020204" pitchFamily="34" charset="0"/>
              </a:defRPr>
            </a:lvl3pPr>
            <a:lvl4pPr marL="946150" indent="-233363" defTabSz="495300">
              <a:defRPr>
                <a:solidFill>
                  <a:srgbClr val="000000"/>
                </a:solidFill>
                <a:latin typeface="Arial" panose="020B0604020202020204" pitchFamily="34" charset="0"/>
              </a:defRPr>
            </a:lvl4pPr>
            <a:lvl5pPr marL="1184275" indent="-236538" defTabSz="495300">
              <a:defRPr>
                <a:solidFill>
                  <a:srgbClr val="000000"/>
                </a:solidFill>
                <a:latin typeface="Arial" panose="020B0604020202020204" pitchFamily="34" charset="0"/>
              </a:defRPr>
            </a:lvl5pPr>
            <a:lvl6pPr marL="16414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6pPr>
            <a:lvl7pPr marL="20986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7pPr>
            <a:lvl8pPr marL="25558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8pPr>
            <a:lvl9pPr marL="3013075" indent="-236538" defTabSz="495300" fontAlgn="base" hangingPunct="0">
              <a:lnSpc>
                <a:spcPct val="76000"/>
              </a:lnSpc>
              <a:spcBef>
                <a:spcPct val="0"/>
              </a:spcBef>
              <a:spcAft>
                <a:spcPct val="0"/>
              </a:spcAft>
              <a:buClr>
                <a:srgbClr val="000000"/>
              </a:buClr>
              <a:buSzPct val="45000"/>
              <a:buFont typeface="Wingdings" panose="05000000000000000000" pitchFamily="2" charset="2"/>
              <a:defRPr>
                <a:solidFill>
                  <a:srgbClr val="000000"/>
                </a:solidFill>
                <a:latin typeface="Arial" panose="020B0604020202020204" pitchFamily="34" charset="0"/>
              </a:defRPr>
            </a:lvl9pPr>
          </a:lstStyle>
          <a:p>
            <a:pPr eaLnBrk="1" hangingPunct="1">
              <a:spcBef>
                <a:spcPct val="50000"/>
              </a:spcBef>
              <a:defRPr/>
            </a:pPr>
            <a:endParaRPr lang="pl-PL" altLang="pl-PL" sz="7300" b="1">
              <a:solidFill>
                <a:schemeClr val="tx1"/>
              </a:solidFill>
              <a:effectLst>
                <a:outerShdw blurRad="38100" dist="38100" dir="2700000" algn="tl">
                  <a:srgbClr val="C0C0C0"/>
                </a:outerShdw>
              </a:effectLst>
            </a:endParaRPr>
          </a:p>
        </p:txBody>
      </p:sp>
      <p:sp>
        <p:nvSpPr>
          <p:cNvPr id="5" name="pole tekstowe 5">
            <a:extLst>
              <a:ext uri="{FF2B5EF4-FFF2-40B4-BE49-F238E27FC236}">
                <a16:creationId xmlns:a16="http://schemas.microsoft.com/office/drawing/2014/main" id="{0FDA3599-19E9-405D-BE88-B92DE951555C}"/>
              </a:ext>
            </a:extLst>
          </p:cNvPr>
          <p:cNvSpPr txBox="1">
            <a:spLocks noChangeArrowheads="1"/>
          </p:cNvSpPr>
          <p:nvPr/>
        </p:nvSpPr>
        <p:spPr bwMode="auto">
          <a:xfrm>
            <a:off x="877887" y="1189908"/>
            <a:ext cx="82327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chemeClr val="accent1"/>
              </a:buClr>
              <a:buSzPct val="80000"/>
              <a:buFontTx/>
              <a:buNone/>
            </a:pPr>
            <a:r>
              <a:rPr lang="pl-PL" sz="4000" b="1" dirty="0">
                <a:solidFill>
                  <a:srgbClr val="00000A"/>
                </a:solidFill>
                <a:effectLst/>
                <a:latin typeface="Gill Sans MT" panose="020B0502020104020203" pitchFamily="34" charset="-18"/>
                <a:ea typeface="Times New Roman" panose="02020603050405020304" pitchFamily="18" charset="0"/>
                <a:cs typeface="Calibri" panose="020F0502020204030204" pitchFamily="34" charset="0"/>
              </a:rPr>
              <a:t>OCHRONA PRZED </a:t>
            </a:r>
            <a:r>
              <a:rPr lang="pl-PL" sz="4000" b="1" dirty="0">
                <a:solidFill>
                  <a:srgbClr val="00000A"/>
                </a:solidFill>
                <a:latin typeface="Gill Sans MT" panose="020B0502020104020203" pitchFamily="34" charset="-18"/>
                <a:ea typeface="Times New Roman" panose="02020603050405020304" pitchFamily="18" charset="0"/>
                <a:cs typeface="Calibri" panose="020F0502020204030204" pitchFamily="34" charset="0"/>
              </a:rPr>
              <a:t>HAŁASEM</a:t>
            </a:r>
            <a:endParaRPr lang="pl-PL" altLang="pl-PL" sz="4000" dirty="0">
              <a:latin typeface="Gill Sans MT" panose="020B0502020104020203" pitchFamily="34" charset="-18"/>
              <a:cs typeface="Arial" panose="020B0604020202020204" pitchFamily="34" charset="0"/>
            </a:endParaRPr>
          </a:p>
        </p:txBody>
      </p:sp>
      <p:sp>
        <p:nvSpPr>
          <p:cNvPr id="6" name="pole tekstowe 5">
            <a:extLst>
              <a:ext uri="{FF2B5EF4-FFF2-40B4-BE49-F238E27FC236}">
                <a16:creationId xmlns:a16="http://schemas.microsoft.com/office/drawing/2014/main" id="{DDFFD412-EC59-414D-A0E6-A5207F1B2A0D}"/>
              </a:ext>
            </a:extLst>
          </p:cNvPr>
          <p:cNvSpPr txBox="1"/>
          <p:nvPr/>
        </p:nvSpPr>
        <p:spPr>
          <a:xfrm>
            <a:off x="293688" y="188913"/>
            <a:ext cx="8816975" cy="461962"/>
          </a:xfrm>
          <a:prstGeom prst="rect">
            <a:avLst/>
          </a:prstGeom>
          <a:noFill/>
        </p:spPr>
        <p:txBody>
          <a:bodyPr>
            <a:spAutoFit/>
          </a:bodyPr>
          <a:lstStyle/>
          <a:p>
            <a:pPr>
              <a:defRPr/>
            </a:pPr>
            <a:r>
              <a:rPr lang="pl-PL" sz="2400" b="1" dirty="0">
                <a:solidFill>
                  <a:srgbClr val="00000A"/>
                </a:solidFill>
                <a:latin typeface="+mj-lt"/>
                <a:ea typeface="Times New Roman" panose="02020603050405020304" pitchFamily="18" charset="0"/>
                <a:cs typeface="Calibri" panose="020F0502020204030204" pitchFamily="34" charset="0"/>
              </a:rPr>
              <a:t>Bezpieczeństwo użytkowania </a:t>
            </a:r>
            <a:r>
              <a:rPr lang="pl-PL" sz="2400" b="1">
                <a:solidFill>
                  <a:srgbClr val="00000A"/>
                </a:solidFill>
                <a:latin typeface="+mj-lt"/>
                <a:ea typeface="Times New Roman" panose="02020603050405020304" pitchFamily="18" charset="0"/>
                <a:cs typeface="Calibri" panose="020F0502020204030204" pitchFamily="34" charset="0"/>
              </a:rPr>
              <a:t>urządzeń elektrycznych</a:t>
            </a:r>
            <a:endParaRPr lang="pl-PL" sz="2400" b="1" dirty="0">
              <a:latin typeface="+mj-lt"/>
            </a:endParaRPr>
          </a:p>
        </p:txBody>
      </p:sp>
      <p:sp>
        <p:nvSpPr>
          <p:cNvPr id="7" name="pole tekstowe 6">
            <a:extLst>
              <a:ext uri="{FF2B5EF4-FFF2-40B4-BE49-F238E27FC236}">
                <a16:creationId xmlns:a16="http://schemas.microsoft.com/office/drawing/2014/main" id="{A6B4FECF-1CAC-4CC8-B41A-2F7A3CCB43CD}"/>
              </a:ext>
            </a:extLst>
          </p:cNvPr>
          <p:cNvSpPr txBox="1">
            <a:spLocks noChangeArrowheads="1"/>
          </p:cNvSpPr>
          <p:nvPr/>
        </p:nvSpPr>
        <p:spPr bwMode="auto">
          <a:xfrm>
            <a:off x="4894262" y="5927725"/>
            <a:ext cx="5186363" cy="1631950"/>
          </a:xfrm>
          <a:prstGeom prst="rect">
            <a:avLst/>
          </a:prstGeom>
          <a:noFill/>
          <a:ln>
            <a:noFill/>
          </a:ln>
        </p:spPr>
        <p:txBody>
          <a:bodyPr>
            <a:spAutoFit/>
          </a:bodyPr>
          <a:lstStyle>
            <a:lvl1pPr>
              <a:defRPr sz="2400" b="1">
                <a:solidFill>
                  <a:schemeClr val="tx2"/>
                </a:solidFill>
                <a:latin typeface="Arial" panose="020B0604020202020204" pitchFamily="34" charset="0"/>
              </a:defRPr>
            </a:lvl1pPr>
            <a:lvl2pPr marL="742950" indent="-285750">
              <a:defRPr sz="2400" b="1">
                <a:solidFill>
                  <a:schemeClr val="tx2"/>
                </a:solidFill>
                <a:latin typeface="Arial" panose="020B0604020202020204" pitchFamily="34" charset="0"/>
              </a:defRPr>
            </a:lvl2pPr>
            <a:lvl3pPr marL="1143000" indent="-228600">
              <a:defRPr sz="2400" b="1">
                <a:solidFill>
                  <a:schemeClr val="tx2"/>
                </a:solidFill>
                <a:latin typeface="Arial" panose="020B0604020202020204" pitchFamily="34" charset="0"/>
              </a:defRPr>
            </a:lvl3pPr>
            <a:lvl4pPr marL="1600200" indent="-228600">
              <a:defRPr sz="2400" b="1">
                <a:solidFill>
                  <a:schemeClr val="tx2"/>
                </a:solidFill>
                <a:latin typeface="Arial" panose="020B0604020202020204" pitchFamily="34" charset="0"/>
              </a:defRPr>
            </a:lvl4pPr>
            <a:lvl5pPr marL="2057400" indent="-22860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r" eaLnBrk="1" hangingPunct="1">
              <a:defRPr/>
            </a:pPr>
            <a:r>
              <a:rPr lang="pl-PL" altLang="pl-PL" dirty="0">
                <a:solidFill>
                  <a:schemeClr val="tx1"/>
                </a:solidFill>
                <a:latin typeface="+mj-lt"/>
              </a:rPr>
              <a:t>Marek KURKOWSKI</a:t>
            </a:r>
          </a:p>
          <a:p>
            <a:pPr algn="r" eaLnBrk="1" hangingPunct="1">
              <a:defRPr/>
            </a:pPr>
            <a:endParaRPr lang="pl-PL" altLang="pl-PL" sz="1600" dirty="0">
              <a:solidFill>
                <a:schemeClr val="tx1"/>
              </a:solidFill>
              <a:latin typeface="+mj-lt"/>
            </a:endParaRPr>
          </a:p>
          <a:p>
            <a:pPr algn="r" eaLnBrk="1" hangingPunct="1">
              <a:defRPr/>
            </a:pPr>
            <a:r>
              <a:rPr lang="pl-PL" altLang="pl-PL" sz="2000" dirty="0">
                <a:solidFill>
                  <a:schemeClr val="tx1"/>
                </a:solidFill>
                <a:latin typeface="+mj-lt"/>
              </a:rPr>
              <a:t>POLITECHNIKA CZĘSTOCHOWSKA</a:t>
            </a:r>
          </a:p>
          <a:p>
            <a:pPr algn="r" eaLnBrk="1" hangingPunct="1">
              <a:defRPr/>
            </a:pPr>
            <a:r>
              <a:rPr lang="pl-PL" altLang="pl-PL" sz="2000" dirty="0">
                <a:solidFill>
                  <a:schemeClr val="tx1"/>
                </a:solidFill>
                <a:latin typeface="+mj-lt"/>
              </a:rPr>
              <a:t>WYDZIAŁ ELEKTRYCZNY</a:t>
            </a:r>
          </a:p>
          <a:p>
            <a:pPr algn="r" eaLnBrk="1" hangingPunct="1">
              <a:defRPr/>
            </a:pPr>
            <a:r>
              <a:rPr lang="pl-PL" altLang="pl-PL" sz="2000" dirty="0">
                <a:solidFill>
                  <a:schemeClr val="tx1"/>
                </a:solidFill>
                <a:latin typeface="+mj-lt"/>
              </a:rPr>
              <a:t>Częstochowa 2020 </a:t>
            </a:r>
          </a:p>
        </p:txBody>
      </p:sp>
      <p:sp>
        <p:nvSpPr>
          <p:cNvPr id="8" name="pole tekstowe 4">
            <a:extLst>
              <a:ext uri="{FF2B5EF4-FFF2-40B4-BE49-F238E27FC236}">
                <a16:creationId xmlns:a16="http://schemas.microsoft.com/office/drawing/2014/main" id="{D0CF8772-E592-4E51-99CF-A234832D38B4}"/>
              </a:ext>
            </a:extLst>
          </p:cNvPr>
          <p:cNvSpPr txBox="1">
            <a:spLocks noChangeArrowheads="1"/>
          </p:cNvSpPr>
          <p:nvPr/>
        </p:nvSpPr>
        <p:spPr bwMode="auto">
          <a:xfrm>
            <a:off x="150811" y="3052916"/>
            <a:ext cx="8842375" cy="923925"/>
          </a:xfrm>
          <a:prstGeom prst="rect">
            <a:avLst/>
          </a:prstGeom>
          <a:noFill/>
          <a:ln>
            <a:noFill/>
          </a:ln>
        </p:spPr>
        <p:txBody>
          <a:bodyPr>
            <a:spAutoFit/>
          </a:bodyPr>
          <a:lstStyle>
            <a:lvl1pPr>
              <a:defRPr sz="2400" b="1">
                <a:solidFill>
                  <a:schemeClr val="tx2"/>
                </a:solidFill>
                <a:latin typeface="Arial" panose="020B0604020202020204" pitchFamily="34" charset="0"/>
              </a:defRPr>
            </a:lvl1pPr>
            <a:lvl2pPr marL="742950" indent="-285750">
              <a:defRPr sz="2400" b="1">
                <a:solidFill>
                  <a:schemeClr val="tx2"/>
                </a:solidFill>
                <a:latin typeface="Arial" panose="020B0604020202020204" pitchFamily="34" charset="0"/>
              </a:defRPr>
            </a:lvl2pPr>
            <a:lvl3pPr marL="1143000" indent="-228600">
              <a:defRPr sz="2400" b="1">
                <a:solidFill>
                  <a:schemeClr val="tx2"/>
                </a:solidFill>
                <a:latin typeface="Arial" panose="020B0604020202020204" pitchFamily="34" charset="0"/>
              </a:defRPr>
            </a:lvl3pPr>
            <a:lvl4pPr marL="1600200" indent="-228600">
              <a:defRPr sz="2400" b="1">
                <a:solidFill>
                  <a:schemeClr val="tx2"/>
                </a:solidFill>
                <a:latin typeface="Arial" panose="020B0604020202020204" pitchFamily="34" charset="0"/>
              </a:defRPr>
            </a:lvl4pPr>
            <a:lvl5pPr marL="2057400" indent="-228600">
              <a:defRPr sz="2400" b="1">
                <a:solidFill>
                  <a:schemeClr val="tx2"/>
                </a:solidFill>
                <a:latin typeface="Arial" panose="020B0604020202020204" pitchFamily="34" charset="0"/>
              </a:defRPr>
            </a:lvl5pPr>
            <a:lvl6pPr marL="2514600" indent="-228600" eaLnBrk="0" fontAlgn="base" hangingPunct="0">
              <a:spcBef>
                <a:spcPct val="0"/>
              </a:spcBef>
              <a:spcAft>
                <a:spcPct val="0"/>
              </a:spcAft>
              <a:defRPr sz="2400" b="1">
                <a:solidFill>
                  <a:schemeClr val="tx2"/>
                </a:solidFill>
                <a:latin typeface="Arial" panose="020B0604020202020204" pitchFamily="34" charset="0"/>
              </a:defRPr>
            </a:lvl6pPr>
            <a:lvl7pPr marL="2971800" indent="-228600" eaLnBrk="0" fontAlgn="base" hangingPunct="0">
              <a:spcBef>
                <a:spcPct val="0"/>
              </a:spcBef>
              <a:spcAft>
                <a:spcPct val="0"/>
              </a:spcAft>
              <a:defRPr sz="2400" b="1">
                <a:solidFill>
                  <a:schemeClr val="tx2"/>
                </a:solidFill>
                <a:latin typeface="Arial" panose="020B0604020202020204" pitchFamily="34" charset="0"/>
              </a:defRPr>
            </a:lvl7pPr>
            <a:lvl8pPr marL="3429000" indent="-228600" eaLnBrk="0" fontAlgn="base" hangingPunct="0">
              <a:spcBef>
                <a:spcPct val="0"/>
              </a:spcBef>
              <a:spcAft>
                <a:spcPct val="0"/>
              </a:spcAft>
              <a:defRPr sz="2400" b="1">
                <a:solidFill>
                  <a:schemeClr val="tx2"/>
                </a:solidFill>
                <a:latin typeface="Arial" panose="020B0604020202020204" pitchFamily="34" charset="0"/>
              </a:defRPr>
            </a:lvl8pPr>
            <a:lvl9pPr marL="3886200" indent="-228600" eaLnBrk="0" fontAlgn="base" hangingPunct="0">
              <a:spcBef>
                <a:spcPct val="0"/>
              </a:spcBef>
              <a:spcAft>
                <a:spcPct val="0"/>
              </a:spcAft>
              <a:defRPr sz="2400" b="1">
                <a:solidFill>
                  <a:schemeClr val="tx2"/>
                </a:solidFill>
                <a:latin typeface="Arial" panose="020B0604020202020204" pitchFamily="34" charset="0"/>
              </a:defRPr>
            </a:lvl9pPr>
          </a:lstStyle>
          <a:p>
            <a:pPr algn="ctr" eaLnBrk="1" hangingPunct="1">
              <a:defRPr/>
            </a:pPr>
            <a:r>
              <a:rPr lang="pl-PL" altLang="pl-PL" sz="1800" dirty="0">
                <a:solidFill>
                  <a:schemeClr val="tx1"/>
                </a:solidFill>
                <a:latin typeface="+mj-lt"/>
              </a:rPr>
              <a:t>Projekt finansowany w ramach programu Ministra Nauki i Szkolnictwa Wyższego pod nazwą „Regionalna Inicjatywa Doskonałości” w latach 2019-2022 nr projektu 020/RID/2018/19, kwota finansowania 12 000 000 PLN</a:t>
            </a:r>
          </a:p>
        </p:txBody>
      </p:sp>
      <p:pic>
        <p:nvPicPr>
          <p:cNvPr id="2" name="Dźwięk 1">
            <a:hlinkClick r:id="" action="ppaction://media"/>
            <a:extLst>
              <a:ext uri="{FF2B5EF4-FFF2-40B4-BE49-F238E27FC236}">
                <a16:creationId xmlns:a16="http://schemas.microsoft.com/office/drawing/2014/main" id="{D4913B90-3CF3-4467-8FCE-52481C28FE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p:transition advTm="38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8D055DE-64E4-405B-B979-009A5B0154C8}"/>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15363" name="Rectangle 4">
            <a:extLst>
              <a:ext uri="{FF2B5EF4-FFF2-40B4-BE49-F238E27FC236}">
                <a16:creationId xmlns:a16="http://schemas.microsoft.com/office/drawing/2014/main" id="{AEBD5496-E138-4277-8251-0229C16FE7F2}"/>
              </a:ext>
            </a:extLst>
          </p:cNvPr>
          <p:cNvSpPr>
            <a:spLocks noChangeArrowheads="1"/>
          </p:cNvSpPr>
          <p:nvPr/>
        </p:nvSpPr>
        <p:spPr bwMode="auto">
          <a:xfrm>
            <a:off x="360363" y="1144588"/>
            <a:ext cx="8986837" cy="11445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96000"/>
              </a:lnSpc>
              <a:buClr>
                <a:srgbClr val="000000"/>
              </a:buClr>
              <a:buSzPct val="45000"/>
              <a:buFont typeface="Wingdings" panose="05000000000000000000" pitchFamily="2" charset="2"/>
              <a:buNone/>
            </a:pPr>
            <a:r>
              <a:rPr lang="pl-PL" altLang="pl-PL" sz="2400" b="1">
                <a:solidFill>
                  <a:schemeClr val="tx1"/>
                </a:solidFill>
              </a:rPr>
              <a:t>Dopuszczalne poziomy dźwięku urządzeń zainstalowanych w pomieszczeniach technicznych w budynkach mieszkalnych i zamieszkania zbiorowego:</a:t>
            </a:r>
          </a:p>
        </p:txBody>
      </p:sp>
      <p:pic>
        <p:nvPicPr>
          <p:cNvPr id="15364" name="Picture 5">
            <a:extLst>
              <a:ext uri="{FF2B5EF4-FFF2-40B4-BE49-F238E27FC236}">
                <a16:creationId xmlns:a16="http://schemas.microsoft.com/office/drawing/2014/main" id="{596B6770-E4CE-49BA-9485-E57CC8B58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2700338"/>
            <a:ext cx="8351837"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9EE68B6E-985A-4B3E-A382-05F1FAD2AA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212"/>
    </mc:Choice>
    <mc:Fallback>
      <p:transition spd="slow" advTm="11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1BBEDC5-9780-4D42-95BA-976F5B58CC06}"/>
              </a:ext>
            </a:extLst>
          </p:cNvPr>
          <p:cNvSpPr>
            <a:spLocks noGrp="1" noChangeArrowheads="1"/>
          </p:cNvSpPr>
          <p:nvPr>
            <p:ph type="title"/>
          </p:nvPr>
        </p:nvSpPr>
        <p:spPr>
          <a:xfrm>
            <a:off x="792163" y="1403350"/>
            <a:ext cx="8605837" cy="1260475"/>
          </a:xfrm>
        </p:spPr>
        <p:txBody>
          <a:bodyPr/>
          <a:lstStyle/>
          <a:p>
            <a:pPr algn="ctr" eaLnBrk="1"/>
            <a:r>
              <a:rPr lang="pl-PL" altLang="pl-PL" sz="3600"/>
              <a:t>Porównanie właściwości akustycznych różnych ośrodków</a:t>
            </a:r>
          </a:p>
        </p:txBody>
      </p:sp>
      <p:graphicFrame>
        <p:nvGraphicFramePr>
          <p:cNvPr id="1648666" name="Group 26">
            <a:extLst>
              <a:ext uri="{FF2B5EF4-FFF2-40B4-BE49-F238E27FC236}">
                <a16:creationId xmlns:a16="http://schemas.microsoft.com/office/drawing/2014/main" id="{E214DD19-0119-4C87-8B4A-6686D44A99D7}"/>
              </a:ext>
            </a:extLst>
          </p:cNvPr>
          <p:cNvGraphicFramePr>
            <a:graphicFrameLocks noGrp="1"/>
          </p:cNvGraphicFramePr>
          <p:nvPr>
            <p:ph type="tbl" idx="1"/>
          </p:nvPr>
        </p:nvGraphicFramePr>
        <p:xfrm>
          <a:off x="719138" y="2916238"/>
          <a:ext cx="8769350" cy="4076700"/>
        </p:xfrm>
        <a:graphic>
          <a:graphicData uri="http://schemas.openxmlformats.org/drawingml/2006/table">
            <a:tbl>
              <a:tblPr/>
              <a:tblGrid>
                <a:gridCol w="2922587">
                  <a:extLst>
                    <a:ext uri="{9D8B030D-6E8A-4147-A177-3AD203B41FA5}">
                      <a16:colId xmlns:a16="http://schemas.microsoft.com/office/drawing/2014/main" val="20000"/>
                    </a:ext>
                  </a:extLst>
                </a:gridCol>
                <a:gridCol w="2924175">
                  <a:extLst>
                    <a:ext uri="{9D8B030D-6E8A-4147-A177-3AD203B41FA5}">
                      <a16:colId xmlns:a16="http://schemas.microsoft.com/office/drawing/2014/main" val="20001"/>
                    </a:ext>
                  </a:extLst>
                </a:gridCol>
                <a:gridCol w="2922588">
                  <a:extLst>
                    <a:ext uri="{9D8B030D-6E8A-4147-A177-3AD203B41FA5}">
                      <a16:colId xmlns:a16="http://schemas.microsoft.com/office/drawing/2014/main" val="20002"/>
                    </a:ext>
                  </a:extLst>
                </a:gridCol>
              </a:tblGrid>
              <a:tr h="990600">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1" i="0" u="none" strike="noStrike" cap="none" normalizeH="0" baseline="0">
                          <a:ln>
                            <a:noFill/>
                          </a:ln>
                          <a:solidFill>
                            <a:schemeClr val="tx1"/>
                          </a:solidFill>
                          <a:effectLst/>
                          <a:latin typeface="Times New Roman" panose="02020603050405020304" pitchFamily="18" charset="0"/>
                        </a:rPr>
                        <a:t>ośrodek</a:t>
                      </a:r>
                    </a:p>
                  </a:txBody>
                  <a:tcPr marL="100794" marR="100794" marT="50397" marB="5039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1" i="0" u="none" strike="noStrike" cap="none" normalizeH="0" baseline="0">
                          <a:ln>
                            <a:noFill/>
                          </a:ln>
                          <a:solidFill>
                            <a:schemeClr val="tx1"/>
                          </a:solidFill>
                          <a:effectLst/>
                          <a:latin typeface="Times New Roman" panose="02020603050405020304" pitchFamily="18" charset="0"/>
                        </a:rPr>
                        <a:t>prędkość dźwięku</a:t>
                      </a:r>
                    </a:p>
                  </a:txBody>
                  <a:tcPr marL="100794" marR="100794" marT="50397" marB="5039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1" i="0" u="none" strike="noStrike" cap="none" normalizeH="0" baseline="0">
                          <a:ln>
                            <a:noFill/>
                          </a:ln>
                          <a:solidFill>
                            <a:schemeClr val="tx1"/>
                          </a:solidFill>
                          <a:effectLst/>
                          <a:latin typeface="Times New Roman" panose="02020603050405020304" pitchFamily="18" charset="0"/>
                        </a:rPr>
                        <a:t>tłumienie</a:t>
                      </a:r>
                    </a:p>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1" i="0" u="none" strike="noStrike" cap="none" normalizeH="0" baseline="0">
                          <a:ln>
                            <a:noFill/>
                          </a:ln>
                          <a:solidFill>
                            <a:schemeClr val="tx1"/>
                          </a:solidFill>
                          <a:effectLst/>
                          <a:latin typeface="Times New Roman" panose="02020603050405020304" pitchFamily="18" charset="0"/>
                        </a:rPr>
                        <a:t>dźwięków</a:t>
                      </a:r>
                    </a:p>
                  </a:txBody>
                  <a:tcPr marL="100794" marR="100794" marT="50397" marB="5039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1028700">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gaz (powietrze)</a:t>
                      </a:r>
                    </a:p>
                  </a:txBody>
                  <a:tcPr marL="100794" marR="100794" marT="50397" marB="5039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najniższa</a:t>
                      </a:r>
                    </a:p>
                  </a:txBody>
                  <a:tcPr marL="100794" marR="100794" marT="50397" marB="5039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słabe</a:t>
                      </a:r>
                    </a:p>
                  </a:txBody>
                  <a:tcPr marL="100794" marR="100794" marT="50397" marB="5039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28700">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ciecze (woda)</a:t>
                      </a:r>
                    </a:p>
                  </a:txBody>
                  <a:tcPr marL="100794" marR="100794" marT="50397" marB="5039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średnia</a:t>
                      </a:r>
                    </a:p>
                  </a:txBody>
                  <a:tcPr marL="100794" marR="100794" marT="50397" marB="5039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dobre</a:t>
                      </a:r>
                    </a:p>
                  </a:txBody>
                  <a:tcPr marL="100794" marR="100794" marT="50397" marB="5039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028700">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ciała stałe</a:t>
                      </a:r>
                    </a:p>
                  </a:txBody>
                  <a:tcPr marL="100794" marR="100794" marT="50397" marB="50397"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największa</a:t>
                      </a:r>
                    </a:p>
                  </a:txBody>
                  <a:tcPr marL="100794" marR="100794" marT="50397" marB="50397"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nSpc>
                          <a:spcPct val="90000"/>
                        </a:lnSpc>
                        <a:buClr>
                          <a:srgbClr val="E6E6E6"/>
                        </a:buClr>
                        <a:defRPr sz="2800">
                          <a:solidFill>
                            <a:srgbClr val="E6E6E6"/>
                          </a:solidFill>
                          <a:latin typeface="Times New Roman" panose="02020603050405020304" pitchFamily="18" charset="0"/>
                        </a:defRPr>
                      </a:lvl1pPr>
                      <a:lvl2pPr marL="45720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914400">
                        <a:lnSpc>
                          <a:spcPct val="90000"/>
                        </a:lnSpc>
                        <a:buClr>
                          <a:srgbClr val="E6E6E6"/>
                        </a:buClr>
                        <a:defRPr sz="2000">
                          <a:solidFill>
                            <a:srgbClr val="E6E6E6"/>
                          </a:solidFill>
                          <a:latin typeface="Times New Roman" panose="02020603050405020304" pitchFamily="18" charset="0"/>
                        </a:defRPr>
                      </a:lvl3pPr>
                      <a:lvl4pPr marL="1371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1828800">
                        <a:lnSpc>
                          <a:spcPct val="90000"/>
                        </a:lnSpc>
                        <a:buClr>
                          <a:srgbClr val="E6E6E6"/>
                        </a:buClr>
                        <a:defRPr>
                          <a:solidFill>
                            <a:srgbClr val="E6E6E6"/>
                          </a:solidFill>
                          <a:latin typeface="Times New Roman" panose="02020603050405020304" pitchFamily="18" charset="0"/>
                        </a:defRPr>
                      </a:lvl5pPr>
                      <a:lvl6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0" marR="0" lvl="0" indent="0" algn="ctr" defTabSz="914400" rtl="0" eaLnBrk="1" fontAlgn="base" latinLnBrk="0" hangingPunct="0">
                        <a:lnSpc>
                          <a:spcPct val="90000"/>
                        </a:lnSpc>
                        <a:spcBef>
                          <a:spcPct val="0"/>
                        </a:spcBef>
                        <a:spcAft>
                          <a:spcPct val="0"/>
                        </a:spcAft>
                        <a:buClr>
                          <a:srgbClr val="E6E6E6"/>
                        </a:buClr>
                        <a:buSzPct val="45000"/>
                        <a:buFont typeface="Wingdings" panose="05000000000000000000" pitchFamily="2" charset="2"/>
                        <a:buNone/>
                        <a:tabLst/>
                      </a:pPr>
                      <a:r>
                        <a:rPr kumimoji="0" lang="pl-PL" altLang="pl-PL" sz="2800" b="0" i="0" u="none" strike="noStrike" cap="none" normalizeH="0" baseline="0">
                          <a:ln>
                            <a:noFill/>
                          </a:ln>
                          <a:solidFill>
                            <a:schemeClr val="tx1"/>
                          </a:solidFill>
                          <a:effectLst/>
                          <a:latin typeface="Times New Roman" panose="02020603050405020304" pitchFamily="18" charset="0"/>
                        </a:rPr>
                        <a:t>najsilniejsze</a:t>
                      </a:r>
                    </a:p>
                  </a:txBody>
                  <a:tcPr marL="100794" marR="100794" marT="50397" marB="50397"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409" name="Rectangle 27">
            <a:extLst>
              <a:ext uri="{FF2B5EF4-FFF2-40B4-BE49-F238E27FC236}">
                <a16:creationId xmlns:a16="http://schemas.microsoft.com/office/drawing/2014/main" id="{7AFE15B3-C1EC-490F-8D80-3D3DAD34A27D}"/>
              </a:ext>
            </a:extLst>
          </p:cNvPr>
          <p:cNvSpPr>
            <a:spLocks noChangeArrowheads="1"/>
          </p:cNvSpPr>
          <p:nvPr/>
        </p:nvSpPr>
        <p:spPr bwMode="auto">
          <a:xfrm>
            <a:off x="576263" y="323850"/>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 name="Dźwięk 1">
            <a:hlinkClick r:id="" action="ppaction://media"/>
            <a:extLst>
              <a:ext uri="{FF2B5EF4-FFF2-40B4-BE49-F238E27FC236}">
                <a16:creationId xmlns:a16="http://schemas.microsoft.com/office/drawing/2014/main" id="{4DA84D61-C2E8-480D-9482-F6EA6EB0BE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250"/>
    </mc:Choice>
    <mc:Fallback>
      <p:transition spd="slow" advTm="5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7">
            <a:extLst>
              <a:ext uri="{FF2B5EF4-FFF2-40B4-BE49-F238E27FC236}">
                <a16:creationId xmlns:a16="http://schemas.microsoft.com/office/drawing/2014/main" id="{6A333506-F930-439E-A21D-FEA5B637467F}"/>
              </a:ext>
            </a:extLst>
          </p:cNvPr>
          <p:cNvSpPr>
            <a:spLocks noChangeArrowheads="1"/>
          </p:cNvSpPr>
          <p:nvPr/>
        </p:nvSpPr>
        <p:spPr bwMode="auto">
          <a:xfrm>
            <a:off x="360363" y="1560513"/>
            <a:ext cx="9432925" cy="4740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106363" algn="l"/>
              </a:tabLst>
              <a:defRPr>
                <a:solidFill>
                  <a:schemeClr val="bg1"/>
                </a:solidFill>
                <a:latin typeface="Arial" panose="020B0604020202020204" pitchFamily="34" charset="0"/>
              </a:defRPr>
            </a:lvl1pPr>
            <a:lvl2pPr>
              <a:tabLst>
                <a:tab pos="106363" algn="l"/>
              </a:tabLst>
              <a:defRPr>
                <a:solidFill>
                  <a:schemeClr val="bg1"/>
                </a:solidFill>
                <a:latin typeface="Arial" panose="020B0604020202020204" pitchFamily="34" charset="0"/>
              </a:defRPr>
            </a:lvl2pPr>
            <a:lvl3pPr>
              <a:tabLst>
                <a:tab pos="106363" algn="l"/>
              </a:tabLst>
              <a:defRPr>
                <a:solidFill>
                  <a:schemeClr val="bg1"/>
                </a:solidFill>
                <a:latin typeface="Arial" panose="020B0604020202020204" pitchFamily="34" charset="0"/>
              </a:defRPr>
            </a:lvl3pPr>
            <a:lvl4pPr>
              <a:tabLst>
                <a:tab pos="106363" algn="l"/>
              </a:tabLst>
              <a:defRPr>
                <a:solidFill>
                  <a:schemeClr val="bg1"/>
                </a:solidFill>
                <a:latin typeface="Arial" panose="020B0604020202020204" pitchFamily="34" charset="0"/>
              </a:defRPr>
            </a:lvl4pPr>
            <a:lvl5pPr>
              <a:tabLst>
                <a:tab pos="1063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9pPr>
          </a:lstStyle>
          <a:p>
            <a:pPr algn="ctr" eaLnBrk="1">
              <a:lnSpc>
                <a:spcPct val="106000"/>
              </a:lnSpc>
              <a:buClr>
                <a:srgbClr val="000000"/>
              </a:buClr>
              <a:buSzPct val="45000"/>
              <a:buFont typeface="Wingdings" panose="05000000000000000000" pitchFamily="2" charset="2"/>
              <a:buNone/>
            </a:pPr>
            <a:r>
              <a:rPr lang="pl-PL" altLang="pl-PL" sz="2400" b="1">
                <a:solidFill>
                  <a:schemeClr val="tx1"/>
                </a:solidFill>
              </a:rPr>
              <a:t>Powstawanie hałasu</a:t>
            </a:r>
          </a:p>
          <a:p>
            <a:pPr algn="ctr" eaLnBrk="1">
              <a:lnSpc>
                <a:spcPct val="106000"/>
              </a:lnSpc>
              <a:buClr>
                <a:srgbClr val="000000"/>
              </a:buClr>
              <a:buSzPct val="45000"/>
              <a:buFont typeface="Wingdings" panose="05000000000000000000" pitchFamily="2" charset="2"/>
              <a:buNone/>
            </a:pPr>
            <a:r>
              <a:rPr lang="pl-PL" altLang="pl-PL" sz="2400" b="1">
                <a:solidFill>
                  <a:schemeClr val="tx1"/>
                </a:solidFill>
              </a:rPr>
              <a:t>w instalacjach wentylacji i klimatyzacji</a:t>
            </a:r>
          </a:p>
          <a:p>
            <a:pPr algn="ctr" eaLnBrk="1">
              <a:lnSpc>
                <a:spcPct val="106000"/>
              </a:lnSpc>
              <a:buClr>
                <a:srgbClr val="000000"/>
              </a:buClr>
              <a:buSzPct val="45000"/>
              <a:buFont typeface="Wingdings" panose="05000000000000000000" pitchFamily="2" charset="2"/>
              <a:buNone/>
            </a:pPr>
            <a:endParaRPr lang="pl-PL" altLang="pl-PL" sz="2400" b="1">
              <a:solidFill>
                <a:schemeClr val="tx1"/>
              </a:solidFill>
            </a:endParaRPr>
          </a:p>
          <a:p>
            <a:pPr algn="ctr" eaLnBrk="1">
              <a:lnSpc>
                <a:spcPct val="106000"/>
              </a:lnSpc>
              <a:buClr>
                <a:srgbClr val="000000"/>
              </a:buClr>
              <a:buSzPct val="45000"/>
              <a:buFont typeface="Wingdings" panose="05000000000000000000" pitchFamily="2" charset="2"/>
              <a:buNone/>
            </a:pPr>
            <a:endParaRPr lang="pl-PL" altLang="pl-PL" sz="2400" b="1">
              <a:solidFill>
                <a:schemeClr val="tx1"/>
              </a:solidFill>
            </a:endParaRPr>
          </a:p>
          <a:p>
            <a:pPr algn="ctr" eaLnBrk="1">
              <a:lnSpc>
                <a:spcPct val="106000"/>
              </a:lnSpc>
              <a:buClr>
                <a:srgbClr val="000000"/>
              </a:buClr>
              <a:buSzPct val="45000"/>
              <a:buFont typeface="Wingdings" panose="05000000000000000000" pitchFamily="2" charset="2"/>
              <a:buNone/>
            </a:pPr>
            <a:endParaRPr lang="pl-PL" altLang="pl-PL" sz="2400" b="1">
              <a:solidFill>
                <a:schemeClr val="tx1"/>
              </a:solidFill>
            </a:endParaRPr>
          </a:p>
          <a:p>
            <a:pPr eaLnBrk="1">
              <a:lnSpc>
                <a:spcPct val="106000"/>
              </a:lnSpc>
              <a:buClr>
                <a:srgbClr val="000000"/>
              </a:buClr>
              <a:buSzPct val="45000"/>
              <a:buFont typeface="Wingdings" panose="05000000000000000000" pitchFamily="2" charset="2"/>
              <a:buNone/>
            </a:pPr>
            <a:r>
              <a:rPr lang="pl-PL" altLang="pl-PL" sz="2400" b="1">
                <a:solidFill>
                  <a:schemeClr val="tx1"/>
                </a:solidFill>
              </a:rPr>
              <a:t>Człowiek na rażony jest nieustannie na hałas, zarówno w miejscu pracy jak i zamieszkania.</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W zależności od miejsca lokalizacji źródła hałasu w stosunku do pomieszczenia można dokonać następującego podziału:</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Hałas zewnętrzny - będący efektem np. ruchu ulicznego</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Hałas wewnętrzny - spowodowany np. pracą wentylatorów</a:t>
            </a:r>
            <a:br>
              <a:rPr lang="pl-PL" altLang="pl-PL" sz="2400" b="1">
                <a:solidFill>
                  <a:schemeClr val="tx1"/>
                </a:solidFill>
              </a:rPr>
            </a:br>
            <a:r>
              <a:rPr lang="pl-PL" altLang="pl-PL" sz="2400" b="1">
                <a:solidFill>
                  <a:schemeClr val="tx1"/>
                </a:solidFill>
              </a:rPr>
              <a:t>w wentylacji mechanicznej.</a:t>
            </a:r>
          </a:p>
        </p:txBody>
      </p:sp>
      <p:sp>
        <p:nvSpPr>
          <p:cNvPr id="17411" name="Rectangle 28">
            <a:extLst>
              <a:ext uri="{FF2B5EF4-FFF2-40B4-BE49-F238E27FC236}">
                <a16:creationId xmlns:a16="http://schemas.microsoft.com/office/drawing/2014/main" id="{F59861AC-A693-49B8-8390-243BC9B728F2}"/>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 name="Dźwięk 1">
            <a:hlinkClick r:id="" action="ppaction://media"/>
            <a:extLst>
              <a:ext uri="{FF2B5EF4-FFF2-40B4-BE49-F238E27FC236}">
                <a16:creationId xmlns:a16="http://schemas.microsoft.com/office/drawing/2014/main" id="{2441D74A-21CD-413C-BE3A-21EA8CF05A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092"/>
    </mc:Choice>
    <mc:Fallback>
      <p:transition spd="slow" advTm="6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297D97B-4E6E-4A78-AF7B-4ABDE025D6EB}"/>
              </a:ext>
            </a:extLst>
          </p:cNvPr>
          <p:cNvSpPr>
            <a:spLocks noChangeArrowheads="1"/>
          </p:cNvSpPr>
          <p:nvPr/>
        </p:nvSpPr>
        <p:spPr bwMode="auto">
          <a:xfrm>
            <a:off x="360363" y="1754188"/>
            <a:ext cx="9432925" cy="4352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106363" algn="l"/>
              </a:tabLst>
              <a:defRPr>
                <a:solidFill>
                  <a:schemeClr val="bg1"/>
                </a:solidFill>
                <a:latin typeface="Arial" panose="020B0604020202020204" pitchFamily="34" charset="0"/>
              </a:defRPr>
            </a:lvl1pPr>
            <a:lvl2pPr>
              <a:tabLst>
                <a:tab pos="106363" algn="l"/>
              </a:tabLst>
              <a:defRPr>
                <a:solidFill>
                  <a:schemeClr val="bg1"/>
                </a:solidFill>
                <a:latin typeface="Arial" panose="020B0604020202020204" pitchFamily="34" charset="0"/>
              </a:defRPr>
            </a:lvl2pPr>
            <a:lvl3pPr>
              <a:tabLst>
                <a:tab pos="106363" algn="l"/>
              </a:tabLst>
              <a:defRPr>
                <a:solidFill>
                  <a:schemeClr val="bg1"/>
                </a:solidFill>
                <a:latin typeface="Arial" panose="020B0604020202020204" pitchFamily="34" charset="0"/>
              </a:defRPr>
            </a:lvl3pPr>
            <a:lvl4pPr>
              <a:tabLst>
                <a:tab pos="106363" algn="l"/>
              </a:tabLst>
              <a:defRPr>
                <a:solidFill>
                  <a:schemeClr val="bg1"/>
                </a:solidFill>
                <a:latin typeface="Arial" panose="020B0604020202020204" pitchFamily="34" charset="0"/>
              </a:defRPr>
            </a:lvl4pPr>
            <a:lvl5pPr>
              <a:tabLst>
                <a:tab pos="106363"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106363" algn="l"/>
              </a:tabLst>
              <a:defRPr>
                <a:solidFill>
                  <a:schemeClr val="bg1"/>
                </a:solidFill>
                <a:latin typeface="Arial" panose="020B0604020202020204" pitchFamily="34" charset="0"/>
              </a:defRPr>
            </a:lvl9pPr>
          </a:lstStyle>
          <a:p>
            <a:pPr algn="ctr" eaLnBrk="1">
              <a:lnSpc>
                <a:spcPct val="106000"/>
              </a:lnSpc>
              <a:buClr>
                <a:srgbClr val="000000"/>
              </a:buClr>
              <a:buSzPct val="45000"/>
              <a:buFont typeface="Wingdings" panose="05000000000000000000" pitchFamily="2" charset="2"/>
              <a:buNone/>
            </a:pPr>
            <a:r>
              <a:rPr lang="pl-PL" altLang="pl-PL" sz="2400" b="1">
                <a:solidFill>
                  <a:schemeClr val="tx1"/>
                </a:solidFill>
              </a:rPr>
              <a:t>Powstawanie hałasu</a:t>
            </a:r>
          </a:p>
          <a:p>
            <a:pPr algn="ctr" eaLnBrk="1">
              <a:lnSpc>
                <a:spcPct val="106000"/>
              </a:lnSpc>
              <a:buClr>
                <a:srgbClr val="000000"/>
              </a:buClr>
              <a:buSzPct val="45000"/>
              <a:buFont typeface="Wingdings" panose="05000000000000000000" pitchFamily="2" charset="2"/>
              <a:buNone/>
            </a:pPr>
            <a:r>
              <a:rPr lang="pl-PL" altLang="pl-PL" sz="2400" b="1">
                <a:solidFill>
                  <a:schemeClr val="tx1"/>
                </a:solidFill>
              </a:rPr>
              <a:t>w instalacjach wentylacji i klimatyzacji</a:t>
            </a:r>
          </a:p>
          <a:p>
            <a:pPr eaLnBrk="1">
              <a:lnSpc>
                <a:spcPct val="106000"/>
              </a:lnSpc>
              <a:buClr>
                <a:srgbClr val="000000"/>
              </a:buClr>
              <a:buSzPct val="45000"/>
              <a:buFont typeface="Wingdings" panose="05000000000000000000" pitchFamily="2" charset="2"/>
              <a:buNone/>
            </a:pPr>
            <a:endParaRPr lang="pl-PL" altLang="pl-PL" sz="2400" b="1">
              <a:solidFill>
                <a:schemeClr val="tx1"/>
              </a:solidFill>
            </a:endParaRPr>
          </a:p>
          <a:p>
            <a:pPr eaLnBrk="1">
              <a:lnSpc>
                <a:spcPct val="106000"/>
              </a:lnSpc>
              <a:buClr>
                <a:srgbClr val="000000"/>
              </a:buClr>
              <a:buSzPct val="45000"/>
              <a:buFont typeface="Wingdings" panose="05000000000000000000" pitchFamily="2" charset="2"/>
              <a:buNone/>
            </a:pPr>
            <a:r>
              <a:rPr lang="pl-PL" altLang="pl-PL" sz="2400" b="1">
                <a:solidFill>
                  <a:schemeClr val="tx1"/>
                </a:solidFill>
              </a:rPr>
              <a:t>Systemy instalacji wentylacyjnej mogą przenosić hałas z różnych źródeł.</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System wentylacji grawitacyjnej - przenosi hałas z zewnątrz.</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System wentylacji mechanicznej wyciągowej - przenosi</a:t>
            </a:r>
            <a:br>
              <a:rPr lang="pl-PL" altLang="pl-PL" sz="2400" b="1">
                <a:solidFill>
                  <a:schemeClr val="tx1"/>
                </a:solidFill>
              </a:rPr>
            </a:br>
            <a:r>
              <a:rPr lang="pl-PL" altLang="pl-PL" sz="2400" b="1">
                <a:solidFill>
                  <a:schemeClr val="tx1"/>
                </a:solidFill>
              </a:rPr>
              <a:t>hałas z zewnątrz a wentylatory usprawniające wyciąg mogą</a:t>
            </a:r>
            <a:br>
              <a:rPr lang="pl-PL" altLang="pl-PL" sz="2400" b="1">
                <a:solidFill>
                  <a:schemeClr val="tx1"/>
                </a:solidFill>
              </a:rPr>
            </a:br>
            <a:r>
              <a:rPr lang="pl-PL" altLang="pl-PL" sz="2400" b="1">
                <a:solidFill>
                  <a:schemeClr val="tx1"/>
                </a:solidFill>
              </a:rPr>
              <a:t>być źródłem hałasu wewnętrznego.</a:t>
            </a:r>
          </a:p>
          <a:p>
            <a:pPr eaLnBrk="1">
              <a:lnSpc>
                <a:spcPct val="106000"/>
              </a:lnSpc>
              <a:buClr>
                <a:srgbClr val="000000"/>
              </a:buClr>
              <a:buSzPct val="45000"/>
              <a:buFont typeface="Wingdings" panose="05000000000000000000" pitchFamily="2" charset="2"/>
              <a:buNone/>
            </a:pPr>
            <a:r>
              <a:rPr lang="pl-PL" altLang="pl-PL" sz="2400" b="1">
                <a:solidFill>
                  <a:schemeClr val="tx1"/>
                </a:solidFill>
              </a:rPr>
              <a:t>System wentylacji nawiewno-wywiewnej - wentylatory na­</a:t>
            </a:r>
            <a:br>
              <a:rPr lang="pl-PL" altLang="pl-PL" sz="2400" b="1">
                <a:solidFill>
                  <a:schemeClr val="tx1"/>
                </a:solidFill>
              </a:rPr>
            </a:br>
            <a:r>
              <a:rPr lang="pl-PL" altLang="pl-PL" sz="2400" b="1">
                <a:solidFill>
                  <a:schemeClr val="tx1"/>
                </a:solidFill>
              </a:rPr>
              <a:t>wiewające i usuwające powietrze mogą być przyczyną hałasu.</a:t>
            </a:r>
          </a:p>
        </p:txBody>
      </p:sp>
      <p:sp>
        <p:nvSpPr>
          <p:cNvPr id="18435" name="Rectangle 3">
            <a:extLst>
              <a:ext uri="{FF2B5EF4-FFF2-40B4-BE49-F238E27FC236}">
                <a16:creationId xmlns:a16="http://schemas.microsoft.com/office/drawing/2014/main" id="{F18A2E97-B2FF-496C-AC9A-E3FBF80727CA}"/>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 name="Dźwięk 1">
            <a:hlinkClick r:id="" action="ppaction://media"/>
            <a:extLst>
              <a:ext uri="{FF2B5EF4-FFF2-40B4-BE49-F238E27FC236}">
                <a16:creationId xmlns:a16="http://schemas.microsoft.com/office/drawing/2014/main" id="{4CDA0165-6384-4DAE-B643-0CDB6C2793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256"/>
    </mc:Choice>
    <mc:Fallback>
      <p:transition spd="slow" advTm="3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6F1724A-18E3-46D4-9C13-CF0DF5548679}"/>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19459" name="Rectangle 3">
            <a:extLst>
              <a:ext uri="{FF2B5EF4-FFF2-40B4-BE49-F238E27FC236}">
                <a16:creationId xmlns:a16="http://schemas.microsoft.com/office/drawing/2014/main" id="{16B4C190-13E6-47AC-ACC2-B23069FB6DCA}"/>
              </a:ext>
            </a:extLst>
          </p:cNvPr>
          <p:cNvSpPr>
            <a:spLocks noChangeArrowheads="1"/>
          </p:cNvSpPr>
          <p:nvPr/>
        </p:nvSpPr>
        <p:spPr bwMode="auto">
          <a:xfrm>
            <a:off x="454025" y="1481138"/>
            <a:ext cx="9626600" cy="4330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28600" algn="l"/>
              </a:tabLst>
              <a:defRPr>
                <a:solidFill>
                  <a:schemeClr val="bg1"/>
                </a:solidFill>
                <a:latin typeface="Arial" panose="020B0604020202020204" pitchFamily="34" charset="0"/>
              </a:defRPr>
            </a:lvl1pPr>
            <a:lvl2pPr>
              <a:tabLst>
                <a:tab pos="228600" algn="l"/>
              </a:tabLst>
              <a:defRPr>
                <a:solidFill>
                  <a:schemeClr val="bg1"/>
                </a:solidFill>
                <a:latin typeface="Arial" panose="020B0604020202020204" pitchFamily="34" charset="0"/>
              </a:defRPr>
            </a:lvl2pPr>
            <a:lvl3pPr>
              <a:tabLst>
                <a:tab pos="228600" algn="l"/>
              </a:tabLst>
              <a:defRPr>
                <a:solidFill>
                  <a:schemeClr val="bg1"/>
                </a:solidFill>
                <a:latin typeface="Arial" panose="020B0604020202020204" pitchFamily="34" charset="0"/>
              </a:defRPr>
            </a:lvl3pPr>
            <a:lvl4pPr>
              <a:tabLst>
                <a:tab pos="228600" algn="l"/>
              </a:tabLst>
              <a:defRPr>
                <a:solidFill>
                  <a:schemeClr val="bg1"/>
                </a:solidFill>
                <a:latin typeface="Arial" panose="020B0604020202020204" pitchFamily="34" charset="0"/>
              </a:defRPr>
            </a:lvl4pPr>
            <a:lvl5pPr>
              <a:tabLst>
                <a:tab pos="228600"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9pPr>
          </a:lstStyle>
          <a:p>
            <a:pPr eaLnBrk="1">
              <a:lnSpc>
                <a:spcPct val="116000"/>
              </a:lnSpc>
              <a:buClr>
                <a:srgbClr val="000000"/>
              </a:buClr>
              <a:buSzPct val="45000"/>
              <a:buFont typeface="Wingdings" panose="05000000000000000000" pitchFamily="2" charset="2"/>
              <a:buNone/>
            </a:pPr>
            <a:r>
              <a:rPr lang="pl-PL" altLang="pl-PL" sz="2400" b="1">
                <a:solidFill>
                  <a:schemeClr val="tx1"/>
                </a:solidFill>
              </a:rPr>
              <a:t>Rodzaje zakłóceń akustycznych w budynku:</a:t>
            </a:r>
          </a:p>
          <a:p>
            <a:pPr eaLnBrk="1">
              <a:lnSpc>
                <a:spcPct val="116000"/>
              </a:lnSpc>
              <a:buClr>
                <a:srgbClr val="000000"/>
              </a:buClr>
              <a:buSzPct val="45000"/>
              <a:buFont typeface="Wingdings" panose="05000000000000000000" pitchFamily="2" charset="2"/>
              <a:buChar char=""/>
            </a:pPr>
            <a:r>
              <a:rPr lang="pl-PL" altLang="pl-PL" sz="2400" b="1">
                <a:solidFill>
                  <a:schemeClr val="tx1"/>
                </a:solidFill>
              </a:rPr>
              <a:t> dźwięki powietrzne,</a:t>
            </a:r>
          </a:p>
          <a:p>
            <a:pPr eaLnBrk="1">
              <a:lnSpc>
                <a:spcPct val="116000"/>
              </a:lnSpc>
              <a:buClr>
                <a:srgbClr val="000000"/>
              </a:buClr>
              <a:buSzPct val="45000"/>
              <a:buFont typeface="Wingdings" panose="05000000000000000000" pitchFamily="2" charset="2"/>
              <a:buChar char=""/>
            </a:pPr>
            <a:r>
              <a:rPr lang="pl-PL" altLang="pl-PL" sz="2400" b="1">
                <a:solidFill>
                  <a:schemeClr val="tx1"/>
                </a:solidFill>
              </a:rPr>
              <a:t> dźwięki uderzeniowe,</a:t>
            </a:r>
          </a:p>
          <a:p>
            <a:pPr eaLnBrk="1">
              <a:lnSpc>
                <a:spcPct val="116000"/>
              </a:lnSpc>
              <a:buClr>
                <a:srgbClr val="000000"/>
              </a:buClr>
              <a:buSzPct val="45000"/>
              <a:buFont typeface="Wingdings" panose="05000000000000000000" pitchFamily="2" charset="2"/>
              <a:buChar char=""/>
            </a:pPr>
            <a:r>
              <a:rPr lang="pl-PL" altLang="pl-PL" sz="2400" b="1">
                <a:solidFill>
                  <a:srgbClr val="FF0000"/>
                </a:solidFill>
              </a:rPr>
              <a:t> zakłócenia od technicznego wyposażenia budynku.</a:t>
            </a:r>
          </a:p>
          <a:p>
            <a:pPr eaLnBrk="1">
              <a:lnSpc>
                <a:spcPct val="116000"/>
              </a:lnSpc>
              <a:buClr>
                <a:srgbClr val="000000"/>
              </a:buClr>
              <a:buSzPct val="45000"/>
              <a:buFont typeface="Wingdings" panose="05000000000000000000" pitchFamily="2" charset="2"/>
              <a:buNone/>
            </a:pPr>
            <a:endParaRPr lang="pl-PL" altLang="pl-PL" sz="2400" b="1">
              <a:solidFill>
                <a:srgbClr val="FF0000"/>
              </a:solidFill>
            </a:endParaRPr>
          </a:p>
          <a:p>
            <a:pPr eaLnBrk="1">
              <a:lnSpc>
                <a:spcPct val="116000"/>
              </a:lnSpc>
              <a:buClr>
                <a:srgbClr val="000000"/>
              </a:buClr>
              <a:buSzPct val="45000"/>
              <a:buFont typeface="Wingdings" panose="05000000000000000000" pitchFamily="2" charset="2"/>
              <a:buNone/>
            </a:pPr>
            <a:r>
              <a:rPr lang="pl-PL" altLang="pl-PL" sz="2400" b="1">
                <a:solidFill>
                  <a:schemeClr val="tx1"/>
                </a:solidFill>
              </a:rPr>
              <a:t>Wielkości związane z ochroną</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przeciwdźwiękową budynku:</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izolacyjność akustyczna przegrody od dźwięków powietrznych, </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poziom uderzeniowy (dotyczy tylko stropów), </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poziom hałasu w pomieszczeniu.</a:t>
            </a:r>
          </a:p>
        </p:txBody>
      </p:sp>
      <p:pic>
        <p:nvPicPr>
          <p:cNvPr id="2" name="Dźwięk 1">
            <a:hlinkClick r:id="" action="ppaction://media"/>
            <a:extLst>
              <a:ext uri="{FF2B5EF4-FFF2-40B4-BE49-F238E27FC236}">
                <a16:creationId xmlns:a16="http://schemas.microsoft.com/office/drawing/2014/main" id="{DA7BF938-48A9-4646-BC51-643ABEFEB7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01"/>
    </mc:Choice>
    <mc:Fallback>
      <p:transition spd="slow" advTm="2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B7468AB-A2C8-4BEB-86D0-F5C764035592}"/>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20483" name="Rectangle 4">
            <a:extLst>
              <a:ext uri="{FF2B5EF4-FFF2-40B4-BE49-F238E27FC236}">
                <a16:creationId xmlns:a16="http://schemas.microsoft.com/office/drawing/2014/main" id="{C8487636-4DF5-46B0-8BC0-0A30C3BFC20D}"/>
              </a:ext>
            </a:extLst>
          </p:cNvPr>
          <p:cNvSpPr>
            <a:spLocks noChangeArrowheads="1"/>
          </p:cNvSpPr>
          <p:nvPr/>
        </p:nvSpPr>
        <p:spPr bwMode="auto">
          <a:xfrm>
            <a:off x="0" y="423863"/>
            <a:ext cx="10080625" cy="64500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bg1"/>
                </a:solidFill>
                <a:latin typeface="Arial" panose="020B0604020202020204" pitchFamily="34" charset="0"/>
              </a:defRPr>
            </a:lvl1pPr>
            <a:lvl2pPr>
              <a:tabLst>
                <a:tab pos="457200" algn="l"/>
              </a:tabLst>
              <a:defRPr>
                <a:solidFill>
                  <a:schemeClr val="bg1"/>
                </a:solidFill>
                <a:latin typeface="Arial" panose="020B0604020202020204" pitchFamily="34" charset="0"/>
              </a:defRPr>
            </a:lvl2pPr>
            <a:lvl3pPr>
              <a:tabLst>
                <a:tab pos="457200" algn="l"/>
              </a:tabLst>
              <a:defRPr>
                <a:solidFill>
                  <a:schemeClr val="bg1"/>
                </a:solidFill>
                <a:latin typeface="Arial" panose="020B0604020202020204" pitchFamily="34" charset="0"/>
              </a:defRPr>
            </a:lvl3pPr>
            <a:lvl4pPr>
              <a:tabLst>
                <a:tab pos="457200" algn="l"/>
              </a:tabLst>
              <a:defRPr>
                <a:solidFill>
                  <a:schemeClr val="bg1"/>
                </a:solidFill>
                <a:latin typeface="Arial" panose="020B0604020202020204" pitchFamily="34" charset="0"/>
              </a:defRPr>
            </a:lvl4pPr>
            <a:lvl5pPr>
              <a:tabLst>
                <a:tab pos="457200"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9pPr>
          </a:lstStyle>
          <a:p>
            <a:pPr algn="ctr" eaLnBrk="1">
              <a:lnSpc>
                <a:spcPct val="116000"/>
              </a:lnSpc>
              <a:buClr>
                <a:srgbClr val="000000"/>
              </a:buClr>
              <a:buSzPct val="45000"/>
              <a:buFont typeface="Wingdings" panose="05000000000000000000" pitchFamily="2" charset="2"/>
              <a:buNone/>
            </a:pPr>
            <a:r>
              <a:rPr lang="pl-PL" altLang="pl-PL" sz="2400" b="1">
                <a:solidFill>
                  <a:schemeClr val="tx1"/>
                </a:solidFill>
              </a:rPr>
              <a:t>POZIOM HAŁASU W POMIESZCZENIU</a:t>
            </a:r>
            <a:endParaRPr lang="pl-PL" altLang="pl-PL" sz="2400">
              <a:solidFill>
                <a:schemeClr val="tx1"/>
              </a:solidFill>
            </a:endParaRPr>
          </a:p>
          <a:p>
            <a:pPr algn="ctr" eaLnBrk="1">
              <a:lnSpc>
                <a:spcPct val="116000"/>
              </a:lnSpc>
              <a:buClr>
                <a:srgbClr val="000000"/>
              </a:buClr>
              <a:buSzPct val="45000"/>
              <a:buFont typeface="Wingdings" panose="05000000000000000000" pitchFamily="2" charset="2"/>
              <a:buNone/>
            </a:pPr>
            <a:r>
              <a:rPr lang="pl-PL" altLang="pl-PL" sz="2400" b="1">
                <a:solidFill>
                  <a:schemeClr val="tx1"/>
                </a:solidFill>
              </a:rPr>
              <a:t>Poziom hałasu określa się w dB</a:t>
            </a:r>
            <a:endParaRPr lang="pl-PL" altLang="pl-PL" sz="2400">
              <a:solidFill>
                <a:schemeClr val="tx1"/>
              </a:solidFill>
            </a:endParaRPr>
          </a:p>
          <a:p>
            <a:pPr algn="ctr" eaLnBrk="1">
              <a:lnSpc>
                <a:spcPct val="116000"/>
              </a:lnSpc>
              <a:buClr>
                <a:srgbClr val="000000"/>
              </a:buClr>
              <a:buSzPct val="45000"/>
              <a:buFont typeface="Wingdings" panose="05000000000000000000" pitchFamily="2" charset="2"/>
              <a:buNone/>
            </a:pPr>
            <a:r>
              <a:rPr lang="pl-PL" altLang="pl-PL" sz="2400" b="1">
                <a:solidFill>
                  <a:schemeClr val="tx1"/>
                </a:solidFill>
              </a:rPr>
              <a:t>Sposoby ograniczania poziomu hałasu w pomieszczeniu:</a:t>
            </a:r>
            <a:endParaRPr lang="pl-PL" altLang="pl-PL" sz="2400">
              <a:solidFill>
                <a:schemeClr val="tx1"/>
              </a:solidFill>
            </a:endParaRPr>
          </a:p>
          <a:p>
            <a:pPr eaLnBrk="1">
              <a:lnSpc>
                <a:spcPct val="116000"/>
              </a:lnSpc>
              <a:buClr>
                <a:srgbClr val="000000"/>
              </a:buClr>
              <a:buSzPct val="45000"/>
              <a:buFont typeface="Wingdings" panose="05000000000000000000" pitchFamily="2" charset="2"/>
              <a:buChar char=""/>
            </a:pPr>
            <a:r>
              <a:rPr lang="pl-PL" altLang="pl-PL" sz="2400">
                <a:solidFill>
                  <a:schemeClr val="tx1"/>
                </a:solidFill>
              </a:rPr>
              <a:t>  odpowiednie usytuowanie budynku względem zewnętrznych źródeł zakłóceń,</a:t>
            </a:r>
          </a:p>
          <a:p>
            <a:pPr eaLnBrk="1">
              <a:lnSpc>
                <a:spcPct val="116000"/>
              </a:lnSpc>
              <a:buClr>
                <a:srgbClr val="000000"/>
              </a:buClr>
              <a:buSzPct val="45000"/>
              <a:buFont typeface="Wingdings" panose="05000000000000000000" pitchFamily="2" charset="2"/>
              <a:buChar char=""/>
            </a:pPr>
            <a:r>
              <a:rPr lang="pl-PL" altLang="pl-PL" sz="2400">
                <a:solidFill>
                  <a:schemeClr val="tx1"/>
                </a:solidFill>
              </a:rPr>
              <a:t>  podział budynku na strefy akustyczne (strefy chronione przed hałasem i strefy mieszczących źródła hałasu i drgań),</a:t>
            </a:r>
          </a:p>
          <a:p>
            <a:pPr eaLnBrk="1">
              <a:lnSpc>
                <a:spcPct val="116000"/>
              </a:lnSpc>
              <a:buClr>
                <a:srgbClr val="000000"/>
              </a:buClr>
              <a:buSzPct val="45000"/>
              <a:buFont typeface="Wingdings" panose="05000000000000000000" pitchFamily="2" charset="2"/>
              <a:buChar char=""/>
            </a:pPr>
            <a:r>
              <a:rPr lang="pl-PL" altLang="pl-PL" sz="2400">
                <a:solidFill>
                  <a:schemeClr val="tx1"/>
                </a:solidFill>
              </a:rPr>
              <a:t>  szczególna ochrona akustyczna pomieszczeń o akustyce kwalifikowanej, w tym utworzenie śluz akustycznych przy wejściach do tych pomieszczeń, rozplanowanie komunikacji w obiekcie z uwzględnieniem stwarzanego przez nie zagrożenia akustycznego, zwłaszcza w odniesieniu do klatek schodowych oraz dźwigów, właściwe usytuowanie pomieszczeń technicznych oraz ich zabezpieczenie akustyczne (konstrukcja ścian i stropów, dobór drzwi i okien o odpowiedniej izolacyjności akustycznej),</a:t>
            </a:r>
          </a:p>
        </p:txBody>
      </p:sp>
      <p:pic>
        <p:nvPicPr>
          <p:cNvPr id="2" name="Dźwięk 1">
            <a:hlinkClick r:id="" action="ppaction://media"/>
            <a:extLst>
              <a:ext uri="{FF2B5EF4-FFF2-40B4-BE49-F238E27FC236}">
                <a16:creationId xmlns:a16="http://schemas.microsoft.com/office/drawing/2014/main" id="{2E0ADB3E-1D90-421F-B515-29DB4B70A9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632"/>
    </mc:Choice>
    <mc:Fallback>
      <p:transition spd="slow" advTm="9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C02AB80-90E1-4928-B5D3-120744712294}"/>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21507" name="Rectangle 3">
            <a:extLst>
              <a:ext uri="{FF2B5EF4-FFF2-40B4-BE49-F238E27FC236}">
                <a16:creationId xmlns:a16="http://schemas.microsoft.com/office/drawing/2014/main" id="{A767B056-DF01-4D4F-8A67-A0FE8DC02003}"/>
              </a:ext>
            </a:extLst>
          </p:cNvPr>
          <p:cNvSpPr>
            <a:spLocks noChangeArrowheads="1"/>
          </p:cNvSpPr>
          <p:nvPr/>
        </p:nvSpPr>
        <p:spPr bwMode="auto">
          <a:xfrm>
            <a:off x="0" y="1273175"/>
            <a:ext cx="10080625" cy="47545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bg1"/>
                </a:solidFill>
                <a:latin typeface="Arial" panose="020B0604020202020204" pitchFamily="34" charset="0"/>
              </a:defRPr>
            </a:lvl1pPr>
            <a:lvl2pPr>
              <a:tabLst>
                <a:tab pos="457200" algn="l"/>
              </a:tabLst>
              <a:defRPr>
                <a:solidFill>
                  <a:schemeClr val="bg1"/>
                </a:solidFill>
                <a:latin typeface="Arial" panose="020B0604020202020204" pitchFamily="34" charset="0"/>
              </a:defRPr>
            </a:lvl2pPr>
            <a:lvl3pPr>
              <a:tabLst>
                <a:tab pos="457200" algn="l"/>
              </a:tabLst>
              <a:defRPr>
                <a:solidFill>
                  <a:schemeClr val="bg1"/>
                </a:solidFill>
                <a:latin typeface="Arial" panose="020B0604020202020204" pitchFamily="34" charset="0"/>
              </a:defRPr>
            </a:lvl3pPr>
            <a:lvl4pPr>
              <a:tabLst>
                <a:tab pos="457200" algn="l"/>
              </a:tabLst>
              <a:defRPr>
                <a:solidFill>
                  <a:schemeClr val="bg1"/>
                </a:solidFill>
                <a:latin typeface="Arial" panose="020B0604020202020204" pitchFamily="34" charset="0"/>
              </a:defRPr>
            </a:lvl4pPr>
            <a:lvl5pPr>
              <a:tabLst>
                <a:tab pos="457200"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9pPr>
          </a:lstStyle>
          <a:p>
            <a:pPr algn="ctr" eaLnBrk="1">
              <a:lnSpc>
                <a:spcPct val="116000"/>
              </a:lnSpc>
              <a:buClr>
                <a:srgbClr val="000000"/>
              </a:buClr>
              <a:buSzPct val="45000"/>
              <a:buFont typeface="Wingdings" panose="05000000000000000000" pitchFamily="2" charset="2"/>
              <a:buNone/>
            </a:pPr>
            <a:r>
              <a:rPr lang="pl-PL" altLang="pl-PL" sz="2400" b="1">
                <a:solidFill>
                  <a:schemeClr val="tx1"/>
                </a:solidFill>
              </a:rPr>
              <a:t>POZIOM HAŁASU W POMIESZCZENIU</a:t>
            </a:r>
            <a:endParaRPr lang="pl-PL" altLang="pl-PL" sz="2400">
              <a:solidFill>
                <a:schemeClr val="tx1"/>
              </a:solidFill>
            </a:endParaRPr>
          </a:p>
          <a:p>
            <a:pPr algn="ctr" eaLnBrk="1">
              <a:lnSpc>
                <a:spcPct val="116000"/>
              </a:lnSpc>
              <a:buClr>
                <a:srgbClr val="000000"/>
              </a:buClr>
              <a:buSzPct val="45000"/>
              <a:buFont typeface="Wingdings" panose="05000000000000000000" pitchFamily="2" charset="2"/>
              <a:buNone/>
            </a:pPr>
            <a:endParaRPr lang="pl-PL" altLang="pl-PL" sz="2400" b="1">
              <a:solidFill>
                <a:schemeClr val="tx1"/>
              </a:solidFill>
            </a:endParaRPr>
          </a:p>
          <a:p>
            <a:pPr algn="ctr" eaLnBrk="1">
              <a:lnSpc>
                <a:spcPct val="116000"/>
              </a:lnSpc>
              <a:buClr>
                <a:srgbClr val="000000"/>
              </a:buClr>
              <a:buSzPct val="45000"/>
              <a:buFont typeface="Wingdings" panose="05000000000000000000" pitchFamily="2" charset="2"/>
              <a:buNone/>
            </a:pPr>
            <a:r>
              <a:rPr lang="pl-PL" altLang="pl-PL" sz="2400" b="1">
                <a:solidFill>
                  <a:schemeClr val="tx1"/>
                </a:solidFill>
              </a:rPr>
              <a:t>Poziom hałasu określa się w dB</a:t>
            </a:r>
            <a:endParaRPr lang="pl-PL" altLang="pl-PL" sz="2400">
              <a:solidFill>
                <a:schemeClr val="tx1"/>
              </a:solidFill>
            </a:endParaRPr>
          </a:p>
          <a:p>
            <a:pPr eaLnBrk="1">
              <a:lnSpc>
                <a:spcPct val="116000"/>
              </a:lnSpc>
              <a:buClr>
                <a:srgbClr val="000000"/>
              </a:buClr>
              <a:buSzPct val="45000"/>
              <a:buFont typeface="Wingdings" panose="05000000000000000000" pitchFamily="2" charset="2"/>
              <a:buNone/>
            </a:pPr>
            <a:endParaRPr lang="pl-PL" altLang="pl-PL" sz="2400" b="1">
              <a:solidFill>
                <a:schemeClr val="tx1"/>
              </a:solidFill>
            </a:endParaRPr>
          </a:p>
          <a:p>
            <a:pPr eaLnBrk="1">
              <a:lnSpc>
                <a:spcPct val="116000"/>
              </a:lnSpc>
              <a:buClr>
                <a:srgbClr val="000000"/>
              </a:buClr>
              <a:buSzPct val="45000"/>
              <a:buFont typeface="Wingdings" panose="05000000000000000000" pitchFamily="2" charset="2"/>
              <a:buNone/>
            </a:pPr>
            <a:r>
              <a:rPr lang="pl-PL" altLang="pl-PL" sz="2400" b="1">
                <a:solidFill>
                  <a:schemeClr val="tx1"/>
                </a:solidFill>
              </a:rPr>
              <a:t>Sposoby ograniczania poziomu hałasu w pomieszczeniu:</a:t>
            </a:r>
            <a:endParaRPr lang="pl-PL" altLang="pl-PL" sz="2400">
              <a:solidFill>
                <a:schemeClr val="tx1"/>
              </a:solidFill>
            </a:endParaRPr>
          </a:p>
          <a:p>
            <a:pPr eaLnBrk="1">
              <a:lnSpc>
                <a:spcPct val="116000"/>
              </a:lnSpc>
              <a:buClr>
                <a:srgbClr val="000000"/>
              </a:buClr>
              <a:buSzPct val="45000"/>
              <a:buFont typeface="Wingdings" panose="05000000000000000000" pitchFamily="2" charset="2"/>
              <a:buChar char=""/>
            </a:pPr>
            <a:r>
              <a:rPr lang="pl-PL" altLang="pl-PL" sz="2400" b="1">
                <a:solidFill>
                  <a:schemeClr val="tx1"/>
                </a:solidFill>
              </a:rPr>
              <a:t>  dobór miejsca zainstalowania hałaśliwych urządzeń, w tym </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zewnętrznych urządzeń klimatyzacji,</a:t>
            </a:r>
            <a:endParaRPr lang="pl-PL" altLang="pl-PL" sz="2400">
              <a:solidFill>
                <a:schemeClr val="tx1"/>
              </a:solidFill>
            </a:endParaRPr>
          </a:p>
          <a:p>
            <a:pPr eaLnBrk="1">
              <a:lnSpc>
                <a:spcPct val="116000"/>
              </a:lnSpc>
              <a:buClr>
                <a:srgbClr val="000000"/>
              </a:buClr>
              <a:buSzPct val="45000"/>
              <a:buFont typeface="Wingdings" panose="05000000000000000000" pitchFamily="2" charset="2"/>
              <a:buChar char=""/>
            </a:pPr>
            <a:r>
              <a:rPr lang="pl-PL" altLang="pl-PL" sz="2400" b="1">
                <a:solidFill>
                  <a:schemeClr val="tx1"/>
                </a:solidFill>
              </a:rPr>
              <a:t> współpraca z projektantami branżowymi w zakresie właściwego </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wytyczenia tras hałaśliwych instalacji oraz doboru urządzeń  </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wyposażonych przez wytwórcę w zabezpieczenia   </a:t>
            </a:r>
          </a:p>
          <a:p>
            <a:pPr eaLnBrk="1">
              <a:lnSpc>
                <a:spcPct val="116000"/>
              </a:lnSpc>
              <a:buClr>
                <a:srgbClr val="000000"/>
              </a:buClr>
              <a:buSzPct val="45000"/>
              <a:buFont typeface="Wingdings" panose="05000000000000000000" pitchFamily="2" charset="2"/>
              <a:buNone/>
            </a:pPr>
            <a:r>
              <a:rPr lang="pl-PL" altLang="pl-PL" sz="2400" b="1">
                <a:solidFill>
                  <a:schemeClr val="tx1"/>
                </a:solidFill>
              </a:rPr>
              <a:t>    przeciwhałasowe i przeciwdrganiowe.</a:t>
            </a:r>
          </a:p>
        </p:txBody>
      </p:sp>
      <p:pic>
        <p:nvPicPr>
          <p:cNvPr id="2" name="Dźwięk 1">
            <a:hlinkClick r:id="" action="ppaction://media"/>
            <a:extLst>
              <a:ext uri="{FF2B5EF4-FFF2-40B4-BE49-F238E27FC236}">
                <a16:creationId xmlns:a16="http://schemas.microsoft.com/office/drawing/2014/main" id="{2447B9FB-B801-40EE-8315-B4FF5909E9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46"/>
    </mc:Choice>
    <mc:Fallback>
      <p:transition spd="slow" advTm="3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8D3EE3-5CEA-43C0-9670-5456AA3D54E4}"/>
              </a:ext>
            </a:extLst>
          </p:cNvPr>
          <p:cNvSpPr>
            <a:spLocks noChangeArrowheads="1"/>
          </p:cNvSpPr>
          <p:nvPr/>
        </p:nvSpPr>
        <p:spPr bwMode="auto">
          <a:xfrm>
            <a:off x="360363" y="755650"/>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22531" name="Rectangle 4">
            <a:extLst>
              <a:ext uri="{FF2B5EF4-FFF2-40B4-BE49-F238E27FC236}">
                <a16:creationId xmlns:a16="http://schemas.microsoft.com/office/drawing/2014/main" id="{340AF82C-E638-4B67-AC0A-56268B96418E}"/>
              </a:ext>
            </a:extLst>
          </p:cNvPr>
          <p:cNvSpPr>
            <a:spLocks noChangeArrowheads="1"/>
          </p:cNvSpPr>
          <p:nvPr/>
        </p:nvSpPr>
        <p:spPr bwMode="auto">
          <a:xfrm>
            <a:off x="0" y="250825"/>
            <a:ext cx="10080625" cy="6719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a:solidFill>
                  <a:schemeClr val="bg1"/>
                </a:solidFill>
                <a:latin typeface="Arial" panose="020B0604020202020204" pitchFamily="34" charset="0"/>
              </a:defRPr>
            </a:lvl1pPr>
            <a:lvl2pPr>
              <a:tabLst>
                <a:tab pos="457200" algn="l"/>
              </a:tabLst>
              <a:defRPr>
                <a:solidFill>
                  <a:schemeClr val="bg1"/>
                </a:solidFill>
                <a:latin typeface="Arial" panose="020B0604020202020204" pitchFamily="34" charset="0"/>
              </a:defRPr>
            </a:lvl2pPr>
            <a:lvl3pPr>
              <a:tabLst>
                <a:tab pos="457200" algn="l"/>
              </a:tabLst>
              <a:defRPr>
                <a:solidFill>
                  <a:schemeClr val="bg1"/>
                </a:solidFill>
                <a:latin typeface="Arial" panose="020B0604020202020204" pitchFamily="34" charset="0"/>
              </a:defRPr>
            </a:lvl3pPr>
            <a:lvl4pPr>
              <a:tabLst>
                <a:tab pos="457200" algn="l"/>
              </a:tabLst>
              <a:defRPr>
                <a:solidFill>
                  <a:schemeClr val="bg1"/>
                </a:solidFill>
                <a:latin typeface="Arial" panose="020B0604020202020204" pitchFamily="34" charset="0"/>
              </a:defRPr>
            </a:lvl4pPr>
            <a:lvl5pPr>
              <a:tabLst>
                <a:tab pos="457200"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457200" algn="l"/>
              </a:tabLst>
              <a:defRPr>
                <a:solidFill>
                  <a:schemeClr val="bg1"/>
                </a:solidFill>
                <a:latin typeface="Arial" panose="020B0604020202020204" pitchFamily="34" charset="0"/>
              </a:defRPr>
            </a:lvl9pPr>
          </a:lstStyle>
          <a:p>
            <a:pPr algn="ctr" eaLnBrk="1">
              <a:lnSpc>
                <a:spcPct val="136000"/>
              </a:lnSpc>
              <a:buClr>
                <a:srgbClr val="000000"/>
              </a:buClr>
              <a:buSzPct val="45000"/>
              <a:buFont typeface="Wingdings" panose="05000000000000000000" pitchFamily="2" charset="2"/>
              <a:buNone/>
            </a:pPr>
            <a:r>
              <a:rPr lang="pl-PL" altLang="pl-PL" sz="2400" b="1">
                <a:solidFill>
                  <a:schemeClr val="tx1"/>
                </a:solidFill>
              </a:rPr>
              <a:t>OCHRONA PRZED ZAKŁÓCENIAMI PRZENOSZONYMI DROGĄ MATERIAŁOWĄ</a:t>
            </a:r>
            <a:endParaRPr lang="pl-PL" altLang="pl-PL" sz="2400">
              <a:solidFill>
                <a:schemeClr val="tx1"/>
              </a:solidFill>
            </a:endParaRPr>
          </a:p>
          <a:p>
            <a:pPr algn="ctr" eaLnBrk="1">
              <a:lnSpc>
                <a:spcPct val="136000"/>
              </a:lnSpc>
              <a:buClr>
                <a:srgbClr val="000000"/>
              </a:buClr>
              <a:buSzPct val="45000"/>
              <a:buFont typeface="Wingdings" panose="05000000000000000000" pitchFamily="2" charset="2"/>
              <a:buNone/>
            </a:pPr>
            <a:r>
              <a:rPr lang="pl-PL" altLang="pl-PL" sz="2400" b="1">
                <a:solidFill>
                  <a:schemeClr val="tx1"/>
                </a:solidFill>
              </a:rPr>
              <a:t>Sposoby ochrony:</a:t>
            </a:r>
            <a:endParaRPr lang="pl-PL" altLang="pl-PL" sz="2400">
              <a:solidFill>
                <a:schemeClr val="tx1"/>
              </a:solidFill>
            </a:endParaRPr>
          </a:p>
          <a:p>
            <a:pPr eaLnBrk="1">
              <a:lnSpc>
                <a:spcPct val="136000"/>
              </a:lnSpc>
              <a:buClr>
                <a:srgbClr val="000000"/>
              </a:buClr>
              <a:buSzPct val="45000"/>
              <a:buFont typeface="Wingdings" panose="05000000000000000000" pitchFamily="2" charset="2"/>
              <a:buChar char=""/>
            </a:pPr>
            <a:r>
              <a:rPr lang="pl-PL" altLang="pl-PL" sz="2400">
                <a:solidFill>
                  <a:schemeClr val="tx1"/>
                </a:solidFill>
              </a:rPr>
              <a:t>usytuowanie budynku oddzielające strefę chronioną od strefy hałaśliwej, stosowanie podłóg pływających,</a:t>
            </a:r>
          </a:p>
          <a:p>
            <a:pPr eaLnBrk="1">
              <a:lnSpc>
                <a:spcPct val="126000"/>
              </a:lnSpc>
              <a:buClr>
                <a:srgbClr val="000000"/>
              </a:buClr>
              <a:buSzPct val="45000"/>
              <a:buFont typeface="Wingdings" panose="05000000000000000000" pitchFamily="2" charset="2"/>
              <a:buChar char=""/>
            </a:pPr>
            <a:r>
              <a:rPr lang="pl-PL" altLang="pl-PL" sz="2400">
                <a:solidFill>
                  <a:schemeClr val="tx1"/>
                </a:solidFill>
              </a:rPr>
              <a:t>zaopatrzenie podłóg tradycyjnych w izolację przeciwdrganiową (podkładki pod legary, podkłady elastyczne pod panele podłogowe, wykładziny podłogowe na podłożu elastycznym),</a:t>
            </a:r>
          </a:p>
          <a:p>
            <a:pPr eaLnBrk="1">
              <a:lnSpc>
                <a:spcPct val="126000"/>
              </a:lnSpc>
              <a:buClr>
                <a:srgbClr val="000000"/>
              </a:buClr>
              <a:buSzPct val="45000"/>
              <a:buFont typeface="Wingdings" panose="05000000000000000000" pitchFamily="2" charset="2"/>
              <a:buChar char=""/>
            </a:pPr>
            <a:r>
              <a:rPr lang="pl-PL" altLang="pl-PL" sz="2400" b="1">
                <a:solidFill>
                  <a:schemeClr val="tx1"/>
                </a:solidFill>
              </a:rPr>
              <a:t>odrębne fundamentowanie lub amortyzowanie wszystkich urządzeń mechanicznych stanowiących techniczne wyposażenie budynku, np. maszynownie wind, hydrofornie, wymiennikownie ciepła, urządzenia kotłowni, centrale wentylacyjne itp., stosowanie podkładek elastycznych we wszystkich punktach mocowania instalacji wod.-kan, CO i wentylacji do ścian.</a:t>
            </a:r>
          </a:p>
        </p:txBody>
      </p:sp>
      <p:pic>
        <p:nvPicPr>
          <p:cNvPr id="2" name="Dźwięk 1">
            <a:hlinkClick r:id="" action="ppaction://media"/>
            <a:extLst>
              <a:ext uri="{FF2B5EF4-FFF2-40B4-BE49-F238E27FC236}">
                <a16:creationId xmlns:a16="http://schemas.microsoft.com/office/drawing/2014/main" id="{C4404623-4EE7-4FF4-B6F3-0D40AA401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160"/>
    </mc:Choice>
    <mc:Fallback>
      <p:transition spd="slow" advTm="5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1E94212-0656-49D7-B3E2-EE36C3D8470C}"/>
              </a:ext>
            </a:extLst>
          </p:cNvPr>
          <p:cNvSpPr>
            <a:spLocks noChangeArrowheads="1"/>
          </p:cNvSpPr>
          <p:nvPr/>
        </p:nvSpPr>
        <p:spPr bwMode="auto">
          <a:xfrm>
            <a:off x="360363" y="755650"/>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23555" name="Rectangle 4">
            <a:extLst>
              <a:ext uri="{FF2B5EF4-FFF2-40B4-BE49-F238E27FC236}">
                <a16:creationId xmlns:a16="http://schemas.microsoft.com/office/drawing/2014/main" id="{8F7DB329-6F0E-417F-BC01-CDBAEBA89EB0}"/>
              </a:ext>
            </a:extLst>
          </p:cNvPr>
          <p:cNvSpPr>
            <a:spLocks noChangeArrowheads="1"/>
          </p:cNvSpPr>
          <p:nvPr/>
        </p:nvSpPr>
        <p:spPr bwMode="auto">
          <a:xfrm>
            <a:off x="431800" y="1716088"/>
            <a:ext cx="9361488" cy="50609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228600" algn="l"/>
              </a:tabLst>
              <a:defRPr>
                <a:solidFill>
                  <a:schemeClr val="bg1"/>
                </a:solidFill>
                <a:latin typeface="Arial" panose="020B0604020202020204" pitchFamily="34" charset="0"/>
              </a:defRPr>
            </a:lvl1pPr>
            <a:lvl2pPr>
              <a:tabLst>
                <a:tab pos="228600" algn="l"/>
              </a:tabLst>
              <a:defRPr>
                <a:solidFill>
                  <a:schemeClr val="bg1"/>
                </a:solidFill>
                <a:latin typeface="Arial" panose="020B0604020202020204" pitchFamily="34" charset="0"/>
              </a:defRPr>
            </a:lvl2pPr>
            <a:lvl3pPr>
              <a:tabLst>
                <a:tab pos="228600" algn="l"/>
              </a:tabLst>
              <a:defRPr>
                <a:solidFill>
                  <a:schemeClr val="bg1"/>
                </a:solidFill>
                <a:latin typeface="Arial" panose="020B0604020202020204" pitchFamily="34" charset="0"/>
              </a:defRPr>
            </a:lvl3pPr>
            <a:lvl4pPr>
              <a:tabLst>
                <a:tab pos="228600" algn="l"/>
              </a:tabLst>
              <a:defRPr>
                <a:solidFill>
                  <a:schemeClr val="bg1"/>
                </a:solidFill>
                <a:latin typeface="Arial" panose="020B0604020202020204" pitchFamily="34" charset="0"/>
              </a:defRPr>
            </a:lvl4pPr>
            <a:lvl5pPr>
              <a:tabLst>
                <a:tab pos="228600"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9pPr>
          </a:lstStyle>
          <a:p>
            <a:pPr algn="ctr" eaLnBrk="1">
              <a:lnSpc>
                <a:spcPct val="136000"/>
              </a:lnSpc>
              <a:buClr>
                <a:srgbClr val="000000"/>
              </a:buClr>
              <a:buSzPct val="45000"/>
              <a:buFont typeface="Wingdings" panose="05000000000000000000" pitchFamily="2" charset="2"/>
              <a:buNone/>
            </a:pPr>
            <a:r>
              <a:rPr lang="pl-PL" altLang="pl-PL" sz="2400" b="1">
                <a:solidFill>
                  <a:schemeClr val="tx1"/>
                </a:solidFill>
              </a:rPr>
              <a:t>Źródła zakłóceń instalacyjnych:</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praca urządzeń technicznych w budynku (centrale wentylacyjne, wymiennikownie ciepła, kotłownie CO, maszynownie wind i ruch samych wind), funkcjonowanie instalacji i ich osprzętu (wod.-kan., CO, wentylacja),</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drgania pochodzenia transportowego przenoszone gruntem na konstrukcję budynku, użytkowanie garaży w budynku,</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zakłócenia wytwarzane przez użytkowników (w tym zakłócenia bytowe, praca zmechanizowanych urządzeń gospodarstwa domowego, użytkowanie sanitariatów i in.).</a:t>
            </a:r>
          </a:p>
        </p:txBody>
      </p:sp>
      <p:pic>
        <p:nvPicPr>
          <p:cNvPr id="2" name="Dźwięk 1">
            <a:hlinkClick r:id="" action="ppaction://media"/>
            <a:extLst>
              <a:ext uri="{FF2B5EF4-FFF2-40B4-BE49-F238E27FC236}">
                <a16:creationId xmlns:a16="http://schemas.microsoft.com/office/drawing/2014/main" id="{D1D6CC6D-AD94-418C-B88B-30B09F7FC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439"/>
    </mc:Choice>
    <mc:Fallback>
      <p:transition spd="slow" advTm="5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9C1779D-0B05-42CA-87E8-C518A9611264}"/>
              </a:ext>
            </a:extLst>
          </p:cNvPr>
          <p:cNvSpPr>
            <a:spLocks noChangeArrowheads="1"/>
          </p:cNvSpPr>
          <p:nvPr/>
        </p:nvSpPr>
        <p:spPr bwMode="auto">
          <a:xfrm>
            <a:off x="360363" y="755650"/>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24579" name="Rectangle 3">
            <a:extLst>
              <a:ext uri="{FF2B5EF4-FFF2-40B4-BE49-F238E27FC236}">
                <a16:creationId xmlns:a16="http://schemas.microsoft.com/office/drawing/2014/main" id="{B951D459-EC7F-4771-A6BF-69D8983AB48A}"/>
              </a:ext>
            </a:extLst>
          </p:cNvPr>
          <p:cNvSpPr>
            <a:spLocks noChangeArrowheads="1"/>
          </p:cNvSpPr>
          <p:nvPr/>
        </p:nvSpPr>
        <p:spPr bwMode="auto">
          <a:xfrm>
            <a:off x="431800" y="1719263"/>
            <a:ext cx="9361488" cy="50609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228600" algn="l"/>
              </a:tabLst>
              <a:defRPr>
                <a:solidFill>
                  <a:schemeClr val="bg1"/>
                </a:solidFill>
                <a:latin typeface="Arial" panose="020B0604020202020204" pitchFamily="34" charset="0"/>
              </a:defRPr>
            </a:lvl1pPr>
            <a:lvl2pPr>
              <a:tabLst>
                <a:tab pos="228600" algn="l"/>
              </a:tabLst>
              <a:defRPr>
                <a:solidFill>
                  <a:schemeClr val="bg1"/>
                </a:solidFill>
                <a:latin typeface="Arial" panose="020B0604020202020204" pitchFamily="34" charset="0"/>
              </a:defRPr>
            </a:lvl2pPr>
            <a:lvl3pPr>
              <a:tabLst>
                <a:tab pos="228600" algn="l"/>
              </a:tabLst>
              <a:defRPr>
                <a:solidFill>
                  <a:schemeClr val="bg1"/>
                </a:solidFill>
                <a:latin typeface="Arial" panose="020B0604020202020204" pitchFamily="34" charset="0"/>
              </a:defRPr>
            </a:lvl3pPr>
            <a:lvl4pPr>
              <a:tabLst>
                <a:tab pos="228600" algn="l"/>
              </a:tabLst>
              <a:defRPr>
                <a:solidFill>
                  <a:schemeClr val="bg1"/>
                </a:solidFill>
                <a:latin typeface="Arial" panose="020B0604020202020204" pitchFamily="34" charset="0"/>
              </a:defRPr>
            </a:lvl4pPr>
            <a:lvl5pPr>
              <a:tabLst>
                <a:tab pos="228600" algn="l"/>
              </a:tabLst>
              <a:defRPr>
                <a:solidFill>
                  <a:schemeClr val="bg1"/>
                </a:solidFill>
                <a:latin typeface="Arial" panose="020B0604020202020204" pitchFamily="34" charset="0"/>
              </a:defRPr>
            </a:lvl5pPr>
            <a:lvl6pPr marL="15319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6pPr>
            <a:lvl7pPr marL="19891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7pPr>
            <a:lvl8pPr marL="24463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8pPr>
            <a:lvl9pPr marL="2903538" indent="-214313" defTabSz="449263" eaLnBrk="0" fontAlgn="base" hangingPunct="0">
              <a:spcBef>
                <a:spcPct val="0"/>
              </a:spcBef>
              <a:spcAft>
                <a:spcPct val="0"/>
              </a:spcAft>
              <a:tabLst>
                <a:tab pos="228600" algn="l"/>
              </a:tabLst>
              <a:defRPr>
                <a:solidFill>
                  <a:schemeClr val="bg1"/>
                </a:solidFill>
                <a:latin typeface="Arial" panose="020B0604020202020204" pitchFamily="34" charset="0"/>
              </a:defRPr>
            </a:lvl9pPr>
          </a:lstStyle>
          <a:p>
            <a:pPr algn="ctr" eaLnBrk="1">
              <a:lnSpc>
                <a:spcPct val="136000"/>
              </a:lnSpc>
              <a:buClr>
                <a:srgbClr val="000000"/>
              </a:buClr>
              <a:buSzPct val="45000"/>
              <a:buFont typeface="Wingdings" panose="05000000000000000000" pitchFamily="2" charset="2"/>
              <a:buNone/>
            </a:pPr>
            <a:r>
              <a:rPr lang="pl-PL" altLang="pl-PL" sz="2400" b="1">
                <a:solidFill>
                  <a:schemeClr val="tx1"/>
                </a:solidFill>
              </a:rPr>
              <a:t>Rodzaje zakłóceń instalacyjnych:</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hałas powietrzny spowodowany pracą centrali klimatyzacyjnej i agregatów wody lodowej (czynnik chłodzący klimatyzacji),</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zakłócenia turbulencyjne spowodowane ruchem powietrza w przewodach oraz na kratkach wylotowych,</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hałas elementów wykonawczych automatyki utrzymującej zadaną temperaturę i wilgotność powietrza,</a:t>
            </a:r>
          </a:p>
          <a:p>
            <a:pPr eaLnBrk="1">
              <a:lnSpc>
                <a:spcPct val="136000"/>
              </a:lnSpc>
              <a:buClr>
                <a:srgbClr val="000000"/>
              </a:buClr>
              <a:buSzPct val="45000"/>
              <a:buFont typeface="Wingdings" panose="05000000000000000000" pitchFamily="2" charset="2"/>
              <a:buChar char=""/>
            </a:pPr>
            <a:r>
              <a:rPr lang="pl-PL" altLang="pl-PL" sz="2400" b="1">
                <a:solidFill>
                  <a:schemeClr val="tx1"/>
                </a:solidFill>
              </a:rPr>
              <a:t>drgania centrali, agregatów wody lodowej i urządzeń zewnętrznych, hałas urządzeń zewnętrznych klimatyzacji umieszczonych poza budynkiem.</a:t>
            </a:r>
          </a:p>
        </p:txBody>
      </p:sp>
      <p:pic>
        <p:nvPicPr>
          <p:cNvPr id="2" name="Dźwięk 1">
            <a:hlinkClick r:id="" action="ppaction://media"/>
            <a:extLst>
              <a:ext uri="{FF2B5EF4-FFF2-40B4-BE49-F238E27FC236}">
                <a16:creationId xmlns:a16="http://schemas.microsoft.com/office/drawing/2014/main" id="{ADBAB2A5-694E-47F4-BE82-726B2C3A97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276"/>
    </mc:Choice>
    <mc:Fallback>
      <p:transition spd="slow" advTm="3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0DF152E-FE75-46C9-8879-13C5E7EB317F}"/>
              </a:ext>
            </a:extLst>
          </p:cNvPr>
          <p:cNvSpPr>
            <a:spLocks noGrp="1" noChangeArrowheads="1"/>
          </p:cNvSpPr>
          <p:nvPr>
            <p:ph type="title"/>
          </p:nvPr>
        </p:nvSpPr>
        <p:spPr>
          <a:xfrm>
            <a:off x="741363" y="280988"/>
            <a:ext cx="8605837" cy="1260475"/>
          </a:xfrm>
        </p:spPr>
        <p:txBody>
          <a:bodyPr/>
          <a:lstStyle/>
          <a:p>
            <a:pPr eaLnBrk="1"/>
            <a:r>
              <a:rPr lang="pl-PL" altLang="pl-PL" b="0"/>
              <a:t>Hałas</a:t>
            </a:r>
          </a:p>
        </p:txBody>
      </p:sp>
      <p:sp>
        <p:nvSpPr>
          <p:cNvPr id="7171" name="Rectangle 3">
            <a:extLst>
              <a:ext uri="{FF2B5EF4-FFF2-40B4-BE49-F238E27FC236}">
                <a16:creationId xmlns:a16="http://schemas.microsoft.com/office/drawing/2014/main" id="{486F6D9A-1C99-4C64-B693-4F2184521803}"/>
              </a:ext>
            </a:extLst>
          </p:cNvPr>
          <p:cNvSpPr>
            <a:spLocks noGrp="1" noChangeArrowheads="1"/>
          </p:cNvSpPr>
          <p:nvPr>
            <p:ph type="body" idx="1"/>
          </p:nvPr>
        </p:nvSpPr>
        <p:spPr/>
        <p:txBody>
          <a:bodyPr/>
          <a:lstStyle/>
          <a:p>
            <a:pPr eaLnBrk="1">
              <a:lnSpc>
                <a:spcPct val="150000"/>
              </a:lnSpc>
              <a:buFont typeface="Wingdings" panose="05000000000000000000" pitchFamily="2" charset="2"/>
              <a:buNone/>
            </a:pPr>
            <a:r>
              <a:rPr lang="pl-PL" altLang="pl-PL" b="1">
                <a:solidFill>
                  <a:schemeClr val="tx1"/>
                </a:solidFill>
                <a:latin typeface="Arial" panose="020B0604020202020204" pitchFamily="34" charset="0"/>
                <a:cs typeface="Arial" panose="020B0604020202020204" pitchFamily="34" charset="0"/>
              </a:rPr>
              <a:t>Hałas często kojarzony jest z dźwiękiem, jednakże pojęcia te nie są równoznaczne.</a:t>
            </a:r>
          </a:p>
          <a:p>
            <a:pPr eaLnBrk="1">
              <a:lnSpc>
                <a:spcPct val="150000"/>
              </a:lnSpc>
              <a:buFont typeface="Wingdings" panose="05000000000000000000" pitchFamily="2" charset="2"/>
              <a:buNone/>
            </a:pPr>
            <a:r>
              <a:rPr lang="pl-PL" altLang="pl-PL" b="1">
                <a:solidFill>
                  <a:schemeClr val="tx1"/>
                </a:solidFill>
                <a:latin typeface="Arial" panose="020B0604020202020204" pitchFamily="34" charset="0"/>
                <a:cs typeface="Arial" panose="020B0604020202020204" pitchFamily="34" charset="0"/>
              </a:rPr>
              <a:t>Dźwięk to pojęcie czysto fizyczne, natomiast hałas jest pojęciem fizyczno-biologicznym.</a:t>
            </a:r>
          </a:p>
        </p:txBody>
      </p:sp>
      <p:pic>
        <p:nvPicPr>
          <p:cNvPr id="2" name="Dźwięk 1">
            <a:hlinkClick r:id="" action="ppaction://media"/>
            <a:extLst>
              <a:ext uri="{FF2B5EF4-FFF2-40B4-BE49-F238E27FC236}">
                <a16:creationId xmlns:a16="http://schemas.microsoft.com/office/drawing/2014/main" id="{82C7A1BF-CDD3-411E-B990-5B342A43E1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969"/>
    </mc:Choice>
    <mc:Fallback>
      <p:transition spd="slow" advTm="2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7D782DC-87DA-4277-B510-E3535F32FE24}"/>
              </a:ext>
            </a:extLst>
          </p:cNvPr>
          <p:cNvSpPr>
            <a:spLocks noChangeArrowheads="1"/>
          </p:cNvSpPr>
          <p:nvPr/>
        </p:nvSpPr>
        <p:spPr bwMode="auto">
          <a:xfrm>
            <a:off x="360363" y="755650"/>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5603" name="Picture 4">
            <a:extLst>
              <a:ext uri="{FF2B5EF4-FFF2-40B4-BE49-F238E27FC236}">
                <a16:creationId xmlns:a16="http://schemas.microsoft.com/office/drawing/2014/main" id="{8D4C3062-FCEB-4E93-9E61-DAD7CB2CE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925" y="611188"/>
            <a:ext cx="7054850" cy="4518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5">
            <a:extLst>
              <a:ext uri="{FF2B5EF4-FFF2-40B4-BE49-F238E27FC236}">
                <a16:creationId xmlns:a16="http://schemas.microsoft.com/office/drawing/2014/main" id="{B64209E2-5168-484D-85B4-442F4BA8222B}"/>
              </a:ext>
            </a:extLst>
          </p:cNvPr>
          <p:cNvSpPr>
            <a:spLocks noChangeArrowheads="1"/>
          </p:cNvSpPr>
          <p:nvPr/>
        </p:nvSpPr>
        <p:spPr bwMode="auto">
          <a:xfrm>
            <a:off x="936625" y="5364163"/>
            <a:ext cx="8377238" cy="1363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16000"/>
              </a:lnSpc>
              <a:buClr>
                <a:srgbClr val="000000"/>
              </a:buClr>
              <a:buSzPct val="45000"/>
              <a:buFont typeface="Wingdings" panose="05000000000000000000" pitchFamily="2" charset="2"/>
              <a:buNone/>
            </a:pPr>
            <a:r>
              <a:rPr lang="pl-PL" altLang="pl-PL" sz="2400" b="1">
                <a:solidFill>
                  <a:schemeClr val="tx1"/>
                </a:solidFill>
              </a:rPr>
              <a:t>Niekorzystne umieszczenie jednostki zewnętrznej klimatyzacji w narożniku między dwiema lub trzema powierzchniami odbijającymi dźwięk.</a:t>
            </a:r>
          </a:p>
        </p:txBody>
      </p:sp>
      <p:pic>
        <p:nvPicPr>
          <p:cNvPr id="2" name="Dźwięk 1">
            <a:hlinkClick r:id="" action="ppaction://media"/>
            <a:extLst>
              <a:ext uri="{FF2B5EF4-FFF2-40B4-BE49-F238E27FC236}">
                <a16:creationId xmlns:a16="http://schemas.microsoft.com/office/drawing/2014/main" id="{E0602E81-C65C-4547-B8CB-50D74A55A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462"/>
    </mc:Choice>
    <mc:Fallback>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294FD9F-1345-4F9A-9EE9-A1106E85C66F}"/>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6627" name="Picture 3">
            <a:extLst>
              <a:ext uri="{FF2B5EF4-FFF2-40B4-BE49-F238E27FC236}">
                <a16:creationId xmlns:a16="http://schemas.microsoft.com/office/drawing/2014/main" id="{FA590359-3AF7-41BC-BFBA-D3197CE5F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395288"/>
            <a:ext cx="7920037"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a:extLst>
              <a:ext uri="{FF2B5EF4-FFF2-40B4-BE49-F238E27FC236}">
                <a16:creationId xmlns:a16="http://schemas.microsoft.com/office/drawing/2014/main" id="{4D024B27-72D8-4FCA-8F54-3D537AA16A75}"/>
              </a:ext>
            </a:extLst>
          </p:cNvPr>
          <p:cNvSpPr>
            <a:spLocks noChangeArrowheads="1"/>
          </p:cNvSpPr>
          <p:nvPr/>
        </p:nvSpPr>
        <p:spPr bwMode="auto">
          <a:xfrm>
            <a:off x="0" y="5003800"/>
            <a:ext cx="10080625" cy="23939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pl-PL" altLang="pl-PL" sz="2400" b="1">
                <a:solidFill>
                  <a:schemeClr val="tx1"/>
                </a:solidFill>
              </a:rPr>
              <a:t>Urządzenia zewnętrzne klimatyzacji zainstalowane na zewnątrz budynku, Urządzenia usytuowane nieprawidłowo. Duży poziom wytwarzanego hałasu i mała odległość od budynków może być przyczyną przekroczenia dopuszczalnego poziomu zakłóceń wnikających do budynku, </a:t>
            </a:r>
          </a:p>
        </p:txBody>
      </p:sp>
      <p:pic>
        <p:nvPicPr>
          <p:cNvPr id="2" name="Dźwięk 1">
            <a:hlinkClick r:id="" action="ppaction://media"/>
            <a:extLst>
              <a:ext uri="{FF2B5EF4-FFF2-40B4-BE49-F238E27FC236}">
                <a16:creationId xmlns:a16="http://schemas.microsoft.com/office/drawing/2014/main" id="{1B0D8B7A-9CBA-4A8E-A2CF-2FE06CF1F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502"/>
    </mc:Choice>
    <mc:Fallback>
      <p:transition spd="slow" advTm="10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9FA617F-4735-4CB6-9655-B472399B5329}"/>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27651" name="Rectangle 4">
            <a:extLst>
              <a:ext uri="{FF2B5EF4-FFF2-40B4-BE49-F238E27FC236}">
                <a16:creationId xmlns:a16="http://schemas.microsoft.com/office/drawing/2014/main" id="{3A446125-4D20-4FEF-A496-3BF97BF4E1C1}"/>
              </a:ext>
            </a:extLst>
          </p:cNvPr>
          <p:cNvSpPr>
            <a:spLocks noChangeArrowheads="1"/>
          </p:cNvSpPr>
          <p:nvPr/>
        </p:nvSpPr>
        <p:spPr bwMode="auto">
          <a:xfrm>
            <a:off x="0" y="3117850"/>
            <a:ext cx="10080625" cy="4235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pl-PL" altLang="pl-PL" sz="2400" b="1">
                <a:solidFill>
                  <a:schemeClr val="tx1"/>
                </a:solidFill>
              </a:rPr>
              <a:t>Urządzenia zewnętrzne </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klimatyzacji zainstalowane </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na zewnątrz budynku, </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Urządzenia usytuowane </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prawidłowo. Czerpnia i </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wyrzutnia powietrza oraz </a:t>
            </a:r>
          </a:p>
          <a:p>
            <a:pPr eaLnBrk="1">
              <a:lnSpc>
                <a:spcPct val="126000"/>
              </a:lnSpc>
              <a:buClr>
                <a:srgbClr val="000000"/>
              </a:buClr>
              <a:buSzPct val="45000"/>
              <a:buFont typeface="Wingdings" panose="05000000000000000000" pitchFamily="2" charset="2"/>
              <a:buNone/>
            </a:pPr>
            <a:r>
              <a:rPr lang="pl-PL" altLang="pl-PL" sz="2400" b="1">
                <a:solidFill>
                  <a:schemeClr val="tx1"/>
                </a:solidFill>
              </a:rPr>
              <a:t>skraplacz znajdują się w odrębnym obiekcie połączonym z budynkiem przewodami podziemnymi, co radykalnie ogranicza transmisję hałasu i drgań</a:t>
            </a:r>
          </a:p>
        </p:txBody>
      </p:sp>
      <p:pic>
        <p:nvPicPr>
          <p:cNvPr id="27652" name="Picture 5">
            <a:extLst>
              <a:ext uri="{FF2B5EF4-FFF2-40B4-BE49-F238E27FC236}">
                <a16:creationId xmlns:a16="http://schemas.microsoft.com/office/drawing/2014/main" id="{B0BE14EA-7BED-4EA5-90AA-B5BAD910A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466725"/>
            <a:ext cx="53816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900695B5-873F-4F4A-9FED-49E80E1B0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481"/>
    </mc:Choice>
    <mc:Fallback>
      <p:transition spd="slow" advTm="8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DC10FAB-219D-4F57-A3D9-A502FD92A729}"/>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8675" name="Picture 5">
            <a:extLst>
              <a:ext uri="{FF2B5EF4-FFF2-40B4-BE49-F238E27FC236}">
                <a16:creationId xmlns:a16="http://schemas.microsoft.com/office/drawing/2014/main" id="{A79167A4-C452-4197-95A5-1B6BAE384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700338"/>
            <a:ext cx="50482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a:extLst>
              <a:ext uri="{FF2B5EF4-FFF2-40B4-BE49-F238E27FC236}">
                <a16:creationId xmlns:a16="http://schemas.microsoft.com/office/drawing/2014/main" id="{92D81ED4-B47D-4D1A-836F-7592AC03E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684213"/>
            <a:ext cx="50482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218C7A9B-BC58-4B3B-8BAB-25B5465DA9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425"/>
    </mc:Choice>
    <mc:Fallback>
      <p:transition spd="slow" advTm="7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80D9FA4-8428-43EC-8736-055F12856B2F}"/>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9699" name="Picture 5">
            <a:extLst>
              <a:ext uri="{FF2B5EF4-FFF2-40B4-BE49-F238E27FC236}">
                <a16:creationId xmlns:a16="http://schemas.microsoft.com/office/drawing/2014/main" id="{A223E9F8-5480-461D-AB27-F5A7ED95A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3" y="323850"/>
            <a:ext cx="756602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6">
            <a:extLst>
              <a:ext uri="{FF2B5EF4-FFF2-40B4-BE49-F238E27FC236}">
                <a16:creationId xmlns:a16="http://schemas.microsoft.com/office/drawing/2014/main" id="{DFF01850-2A8A-4417-BF61-95D69C2C95EA}"/>
              </a:ext>
            </a:extLst>
          </p:cNvPr>
          <p:cNvSpPr>
            <a:spLocks noChangeArrowheads="1"/>
          </p:cNvSpPr>
          <p:nvPr/>
        </p:nvSpPr>
        <p:spPr bwMode="auto">
          <a:xfrm>
            <a:off x="503238" y="5292725"/>
            <a:ext cx="8928100" cy="1473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pl-PL" altLang="pl-PL" sz="2400" b="1">
                <a:solidFill>
                  <a:schemeClr val="tx1"/>
                </a:solidFill>
              </a:rPr>
              <a:t>Przenikanie dźwięku między pomieszczeniami przez wspólne przewody wentylacyjne oraz przez pustkę nad sufitem podwieszonym</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14E495D6-B5D2-4618-AF61-0B814CAC9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753"/>
    </mc:Choice>
    <mc:Fallback>
      <p:transition spd="slow" advTm="6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661F169-3176-407C-B7F5-C1FFFAE038C3}"/>
              </a:ext>
            </a:extLst>
          </p:cNvPr>
          <p:cNvSpPr>
            <a:spLocks noChangeArrowheads="1"/>
          </p:cNvSpPr>
          <p:nvPr/>
        </p:nvSpPr>
        <p:spPr bwMode="auto">
          <a:xfrm>
            <a:off x="741363" y="280988"/>
            <a:ext cx="8605837"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30723" name="Rectangle 5">
            <a:extLst>
              <a:ext uri="{FF2B5EF4-FFF2-40B4-BE49-F238E27FC236}">
                <a16:creationId xmlns:a16="http://schemas.microsoft.com/office/drawing/2014/main" id="{DA4AECA8-9D05-41FE-A39E-AEFFFBC09406}"/>
              </a:ext>
            </a:extLst>
          </p:cNvPr>
          <p:cNvSpPr>
            <a:spLocks noGrp="1" noRot="1" noChangeArrowheads="1"/>
          </p:cNvSpPr>
          <p:nvPr>
            <p:ph type="title"/>
          </p:nvPr>
        </p:nvSpPr>
        <p:spPr>
          <a:xfrm>
            <a:off x="719138" y="827088"/>
            <a:ext cx="8848725" cy="7207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a:r>
              <a:rPr lang="pl-PL" altLang="pl-PL" sz="1800"/>
              <a:t>ŚRODKI OCHRONY PRZED POWSTAWANIEM I ROZPRZESTRZENIANIEM SIĘ DŻWIĘKU W CENTRALI WENTYLACYJNEJ</a:t>
            </a:r>
          </a:p>
        </p:txBody>
      </p:sp>
      <p:pic>
        <p:nvPicPr>
          <p:cNvPr id="30724" name="Picture 6">
            <a:extLst>
              <a:ext uri="{FF2B5EF4-FFF2-40B4-BE49-F238E27FC236}">
                <a16:creationId xmlns:a16="http://schemas.microsoft.com/office/drawing/2014/main" id="{8020C119-165D-4748-AE99-E0BDAEFD1CA0}"/>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215900" y="1547813"/>
            <a:ext cx="9648825" cy="55895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Dźwięk 1">
            <a:hlinkClick r:id="" action="ppaction://media"/>
            <a:extLst>
              <a:ext uri="{FF2B5EF4-FFF2-40B4-BE49-F238E27FC236}">
                <a16:creationId xmlns:a16="http://schemas.microsoft.com/office/drawing/2014/main" id="{E7729492-FE3D-4C20-98A0-FD44FEC5FA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303"/>
    </mc:Choice>
    <mc:Fallback>
      <p:transition spd="slow" advTm="11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746F246-FA29-4260-8CBB-CBD35A3AD99B}"/>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31747" name="Rectangle 4">
            <a:extLst>
              <a:ext uri="{FF2B5EF4-FFF2-40B4-BE49-F238E27FC236}">
                <a16:creationId xmlns:a16="http://schemas.microsoft.com/office/drawing/2014/main" id="{FA09A9FF-EA8A-49A8-96E6-CC8C9DE3AC4E}"/>
              </a:ext>
            </a:extLst>
          </p:cNvPr>
          <p:cNvSpPr>
            <a:spLocks noChangeArrowheads="1"/>
          </p:cNvSpPr>
          <p:nvPr/>
        </p:nvSpPr>
        <p:spPr bwMode="auto">
          <a:xfrm>
            <a:off x="719138" y="1547813"/>
            <a:ext cx="3311525" cy="5616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pl-PL" altLang="pl-PL" sz="2400" b="1">
                <a:solidFill>
                  <a:schemeClr val="tx1"/>
                </a:solidFill>
              </a:rPr>
              <a:t>Akustycznie wadliwy (a) i prawidłowy (b) układ przewodów wentylacyjnych, odpowiednio ułatwiający i utrudniający przenikanie dźwięku między pomieszczeniami przez sieć wentylacyjną</a:t>
            </a:r>
          </a:p>
        </p:txBody>
      </p:sp>
      <p:pic>
        <p:nvPicPr>
          <p:cNvPr id="31748" name="Picture 5">
            <a:extLst>
              <a:ext uri="{FF2B5EF4-FFF2-40B4-BE49-F238E27FC236}">
                <a16:creationId xmlns:a16="http://schemas.microsoft.com/office/drawing/2014/main" id="{682036A5-E808-4EA9-9FD5-39B986FC1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613" y="539750"/>
            <a:ext cx="53117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5F6C9903-EFEA-4915-9377-C148870084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803"/>
    </mc:Choice>
    <mc:Fallback>
      <p:transition spd="slow" advTm="7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9F2351C-A032-4AEC-8A6D-15805142AB21}"/>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graphicFrame>
        <p:nvGraphicFramePr>
          <p:cNvPr id="1946637" name="Group 13">
            <a:extLst>
              <a:ext uri="{FF2B5EF4-FFF2-40B4-BE49-F238E27FC236}">
                <a16:creationId xmlns:a16="http://schemas.microsoft.com/office/drawing/2014/main" id="{4447F69B-3314-44AD-AF50-C3698A5C4274}"/>
              </a:ext>
            </a:extLst>
          </p:cNvPr>
          <p:cNvGraphicFramePr>
            <a:graphicFrameLocks noGrp="1"/>
          </p:cNvGraphicFramePr>
          <p:nvPr>
            <p:ph/>
          </p:nvPr>
        </p:nvGraphicFramePr>
        <p:xfrm>
          <a:off x="360363" y="1258888"/>
          <a:ext cx="9432925" cy="5473700"/>
        </p:xfrm>
        <a:graphic>
          <a:graphicData uri="http://schemas.openxmlformats.org/drawingml/2006/table">
            <a:tbl>
              <a:tblPr/>
              <a:tblGrid>
                <a:gridCol w="9432925">
                  <a:extLst>
                    <a:ext uri="{9D8B030D-6E8A-4147-A177-3AD203B41FA5}">
                      <a16:colId xmlns:a16="http://schemas.microsoft.com/office/drawing/2014/main" val="20000"/>
                    </a:ext>
                  </a:extLst>
                </a:gridCol>
              </a:tblGrid>
              <a:tr h="5473700">
                <a:tc>
                  <a:txBody>
                    <a:bodyPr/>
                    <a:lstStyle>
                      <a:lvl1pPr marL="342900" indent="-342900">
                        <a:lnSpc>
                          <a:spcPct val="90000"/>
                        </a:lnSpc>
                        <a:buClr>
                          <a:srgbClr val="E6E6E6"/>
                        </a:buClr>
                        <a:tabLst>
                          <a:tab pos="109538" algn="l"/>
                        </a:tabLst>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tabLst>
                          <a:tab pos="109538" algn="l"/>
                        </a:tabLst>
                        <a:defRPr sz="2400">
                          <a:solidFill>
                            <a:srgbClr val="E6E6E6"/>
                          </a:solidFill>
                          <a:latin typeface="Times New Roman" panose="02020603050405020304" pitchFamily="18" charset="0"/>
                        </a:defRPr>
                      </a:lvl2pPr>
                      <a:lvl3pPr marL="1143000" indent="-228600">
                        <a:lnSpc>
                          <a:spcPct val="90000"/>
                        </a:lnSpc>
                        <a:buClr>
                          <a:srgbClr val="E6E6E6"/>
                        </a:buClr>
                        <a:tabLst>
                          <a:tab pos="109538" algn="l"/>
                        </a:tabLst>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tabLst>
                          <a:tab pos="109538" algn="l"/>
                        </a:tabLst>
                        <a:defRPr>
                          <a:solidFill>
                            <a:srgbClr val="E6E6E6"/>
                          </a:solidFill>
                          <a:latin typeface="Times New Roman" panose="02020603050405020304" pitchFamily="18" charset="0"/>
                        </a:defRPr>
                      </a:lvl4pPr>
                      <a:lvl5pPr marL="2057400" indent="-228600">
                        <a:lnSpc>
                          <a:spcPct val="90000"/>
                        </a:lnSpc>
                        <a:buClr>
                          <a:srgbClr val="E6E6E6"/>
                        </a:buClr>
                        <a:tabLst>
                          <a:tab pos="109538" algn="l"/>
                        </a:tabLst>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tabLst>
                          <a:tab pos="109538" algn="l"/>
                        </a:tabLst>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tabLst>
                          <a:tab pos="109538" algn="l"/>
                        </a:tabLst>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tabLst>
                          <a:tab pos="109538" algn="l"/>
                        </a:tabLst>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tabLst>
                          <a:tab pos="109538" algn="l"/>
                        </a:tabLst>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96000"/>
                        </a:lnSpc>
                        <a:spcBef>
                          <a:spcPct val="0"/>
                        </a:spcBef>
                        <a:spcAft>
                          <a:spcPct val="0"/>
                        </a:spcAft>
                        <a:buClr>
                          <a:srgbClr val="E6E6E6"/>
                        </a:buClr>
                        <a:buSzPct val="45000"/>
                        <a:buFont typeface="Wingdings" panose="05000000000000000000" pitchFamily="2" charset="2"/>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Jak ograniczyć hałas w instalacji wentylacyjnej</a:t>
                      </a:r>
                    </a:p>
                    <a:p>
                      <a:pPr marL="342900" marR="0" lvl="0" indent="-342900" algn="l" defTabSz="449263" rtl="0" eaLnBrk="0" fontAlgn="base" latinLnBrk="0" hangingPunct="0">
                        <a:lnSpc>
                          <a:spcPct val="96000"/>
                        </a:lnSpc>
                        <a:spcBef>
                          <a:spcPct val="0"/>
                        </a:spcBef>
                        <a:spcAft>
                          <a:spcPct val="0"/>
                        </a:spcAft>
                        <a:buClrTx/>
                        <a:buSzTx/>
                        <a:buFontTx/>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Hałas towarzyszący przenoszeniu dźwięku do pomieszczeń:</a:t>
                      </a:r>
                    </a:p>
                    <a:p>
                      <a:pPr marL="342900" marR="0" lvl="0" indent="-342900" algn="l" defTabSz="449263" rtl="0" eaLnBrk="0" fontAlgn="base" latinLnBrk="0" hangingPunct="0">
                        <a:lnSpc>
                          <a:spcPct val="96000"/>
                        </a:lnSpc>
                        <a:spcBef>
                          <a:spcPct val="0"/>
                        </a:spcBef>
                        <a:spcAft>
                          <a:spcPct val="0"/>
                        </a:spcAft>
                        <a:buClrTx/>
                        <a:buSzTx/>
                        <a:buFontTx/>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Ograniczenie poprzez stosowanie</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podkładek antywibra-</a:t>
                      </a:r>
                      <a:b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cyjnych</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dla dużych wentylatorów</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elastyczne kołnie­</a:t>
                      </a:r>
                      <a:b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rze</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podczas prowadzenia przewodów przez</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przegrody 2</a:t>
                      </a:r>
                      <a:b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oraz</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elastyczne połączenia</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wentylatora z siecią</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przewodów 3</a:t>
                      </a:r>
                    </a:p>
                    <a:p>
                      <a:pPr marL="342900" marR="0" lvl="0" indent="-342900" algn="l" defTabSz="449263" rtl="0" eaLnBrk="0" fontAlgn="base" latinLnBrk="0" hangingPunct="0">
                        <a:lnSpc>
                          <a:spcPct val="96000"/>
                        </a:lnSpc>
                        <a:spcBef>
                          <a:spcPct val="0"/>
                        </a:spcBef>
                        <a:spcAft>
                          <a:spcPct val="0"/>
                        </a:spcAft>
                        <a:buClrTx/>
                        <a:buSzTx/>
                        <a:buFontTx/>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Hałas emitowany w wyniku pracy urządzeń:</a:t>
                      </a:r>
                    </a:p>
                    <a:p>
                      <a:pPr marL="342900" marR="0" lvl="0" indent="-342900" algn="l" defTabSz="449263" rtl="0" eaLnBrk="0" fontAlgn="base" latinLnBrk="0" hangingPunct="0">
                        <a:lnSpc>
                          <a:spcPct val="96000"/>
                        </a:lnSpc>
                        <a:spcBef>
                          <a:spcPct val="0"/>
                        </a:spcBef>
                        <a:spcAft>
                          <a:spcPct val="0"/>
                        </a:spcAft>
                        <a:buClrTx/>
                        <a:buSzTx/>
                        <a:buFontTx/>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Ograniczenie poprzez optymalizacje parametrów pracy</a:t>
                      </a:r>
                      <a:b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oraz stosowanie</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wentylatorów z izolacją akustyczną 4</a:t>
                      </a:r>
                      <a:b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optymalizacja prędkości przepływającego w przewodach</a:t>
                      </a:r>
                      <a:b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powietrza, stosowanie</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tłumików hałasu 5</a:t>
                      </a: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oraz</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przewo­</a:t>
                      </a:r>
                      <a:b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dów z izolacją akustyczną 6</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a:t>
                      </a:r>
                      <a:endParaRPr kumimoji="0" lang="pl-PL" altLang="pl-PL" sz="24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342900" marR="0" lvl="0" indent="-342900" algn="l" defTabSz="449263" rtl="0" eaLnBrk="0" fontAlgn="base" latinLnBrk="0" hangingPunct="0">
                        <a:lnSpc>
                          <a:spcPct val="96000"/>
                        </a:lnSpc>
                        <a:spcBef>
                          <a:spcPct val="0"/>
                        </a:spcBef>
                        <a:spcAft>
                          <a:spcPct val="0"/>
                        </a:spcAft>
                        <a:buClrTx/>
                        <a:buSzTx/>
                        <a:buFontTx/>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Hałas emitowany do pomieszczeń:</a:t>
                      </a:r>
                    </a:p>
                    <a:p>
                      <a:pPr marL="342900" marR="0" lvl="0" indent="-342900" algn="l" defTabSz="449263" rtl="0" eaLnBrk="0" fontAlgn="base" latinLnBrk="0" hangingPunct="0">
                        <a:lnSpc>
                          <a:spcPct val="96000"/>
                        </a:lnSpc>
                        <a:spcBef>
                          <a:spcPct val="0"/>
                        </a:spcBef>
                        <a:spcAft>
                          <a:spcPct val="0"/>
                        </a:spcAft>
                        <a:buClrTx/>
                        <a:buSzTx/>
                        <a:buFontTx/>
                        <a:buNone/>
                        <a:tabLst>
                          <a:tab pos="109538" algn="l"/>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Ograniczenie poprzez stosowanie</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kratek 7</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i</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nawiewni­</a:t>
                      </a:r>
                      <a:b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br>
                      <a:r>
                        <a:rPr kumimoji="0" lang="pl-PL" altLang="pl-PL"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ków 8</a:t>
                      </a:r>
                      <a:r>
                        <a:rPr kumimoji="0" lang="pl-PL" altLang="pl-PL" sz="2400" b="1" i="0" u="none" strike="noStrike" cap="none" normalizeH="0" baseline="0">
                          <a:ln>
                            <a:noFill/>
                          </a:ln>
                          <a:solidFill>
                            <a:srgbClr val="E6E6E6"/>
                          </a:solidFill>
                          <a:effectLst/>
                          <a:latin typeface="Times New Roman" panose="02020603050405020304" pitchFamily="18" charset="0"/>
                          <a:cs typeface="Times New Roman" panose="02020603050405020304" pitchFamily="18" charset="0"/>
                        </a:rPr>
                        <a:t> </a:t>
                      </a: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o odpowiedniej charakterystyce akustycznej.</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Dźwięk 1">
            <a:hlinkClick r:id="" action="ppaction://media"/>
            <a:extLst>
              <a:ext uri="{FF2B5EF4-FFF2-40B4-BE49-F238E27FC236}">
                <a16:creationId xmlns:a16="http://schemas.microsoft.com/office/drawing/2014/main" id="{ED8801A7-830D-4930-9F56-B87984279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122"/>
    </mc:Choice>
    <mc:Fallback>
      <p:transition spd="slow" advTm="7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4AB01B6-D55D-4FDE-B44E-CF6F8B18D31E}"/>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33795" name="Picture 3">
            <a:extLst>
              <a:ext uri="{FF2B5EF4-FFF2-40B4-BE49-F238E27FC236}">
                <a16:creationId xmlns:a16="http://schemas.microsoft.com/office/drawing/2014/main" id="{7F16098D-AB7E-4843-9DE5-A960473B0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3" y="323850"/>
            <a:ext cx="768667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02BAD78F-1078-4FBC-A370-2B99BF5CAF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420"/>
    </mc:Choice>
    <mc:Fallback>
      <p:transition spd="slow" advTm="3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80CCD38-8028-49B0-BE00-771E8F11F7B2}"/>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34819" name="Picture 4">
            <a:extLst>
              <a:ext uri="{FF2B5EF4-FFF2-40B4-BE49-F238E27FC236}">
                <a16:creationId xmlns:a16="http://schemas.microsoft.com/office/drawing/2014/main" id="{0B3173E2-61A7-4C2D-ABD4-148BA5160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3708400"/>
            <a:ext cx="5761037"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a:extLst>
              <a:ext uri="{FF2B5EF4-FFF2-40B4-BE49-F238E27FC236}">
                <a16:creationId xmlns:a16="http://schemas.microsoft.com/office/drawing/2014/main" id="{3C47DF09-E971-44A7-BB57-6E340962F6B9}"/>
              </a:ext>
            </a:extLst>
          </p:cNvPr>
          <p:cNvSpPr>
            <a:spLocks noChangeArrowheads="1"/>
          </p:cNvSpPr>
          <p:nvPr/>
        </p:nvSpPr>
        <p:spPr bwMode="auto">
          <a:xfrm>
            <a:off x="360363" y="1084263"/>
            <a:ext cx="9432925" cy="6054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36000"/>
              </a:lnSpc>
              <a:buClr>
                <a:srgbClr val="000000"/>
              </a:buClr>
              <a:buSzPct val="45000"/>
              <a:buFont typeface="Wingdings" panose="05000000000000000000" pitchFamily="2" charset="2"/>
              <a:buNone/>
            </a:pPr>
            <a:r>
              <a:rPr lang="pl-PL" altLang="pl-PL" sz="2400" b="1">
                <a:solidFill>
                  <a:schemeClr val="tx1"/>
                </a:solidFill>
              </a:rPr>
              <a:t>okienny nawiewnik higrosterowany z wytłumieniem akustycznym</a:t>
            </a:r>
            <a:r>
              <a:rPr lang="pl-PL" altLang="pl-PL" sz="2400">
                <a:solidFill>
                  <a:schemeClr val="tx1"/>
                </a:solidFill>
              </a:rPr>
              <a:t> </a:t>
            </a:r>
          </a:p>
          <a:p>
            <a:pPr eaLnBrk="1">
              <a:lnSpc>
                <a:spcPct val="136000"/>
              </a:lnSpc>
              <a:buClr>
                <a:srgbClr val="000000"/>
              </a:buClr>
              <a:buSzPct val="45000"/>
              <a:buFont typeface="Wingdings" panose="05000000000000000000" pitchFamily="2" charset="2"/>
              <a:buNone/>
            </a:pPr>
            <a:r>
              <a:rPr lang="pl-PL" altLang="pl-PL" sz="2400" b="1">
                <a:solidFill>
                  <a:schemeClr val="tx1"/>
                </a:solidFill>
              </a:rPr>
              <a:t>Typ EHA</a:t>
            </a:r>
            <a:r>
              <a:rPr lang="pl-PL" altLang="pl-PL" sz="2400">
                <a:solidFill>
                  <a:schemeClr val="tx1"/>
                </a:solidFill>
              </a:rPr>
              <a:t> - nawiewnik higrosterowany akustyczny, przeznaczony do stolarki okiennej. Niezbędny dla pomieszczeń znajdujących się w strefie podwyższonego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hałasu. Dzięki zastosowaniu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dodatkowych elementów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akustycznych tłumienie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nawiewnika EHA w pozycji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otwartej zawiera się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w granicach </a:t>
            </a:r>
          </a:p>
          <a:p>
            <a:pPr eaLnBrk="1">
              <a:lnSpc>
                <a:spcPct val="136000"/>
              </a:lnSpc>
              <a:buClr>
                <a:srgbClr val="000000"/>
              </a:buClr>
              <a:buSzPct val="45000"/>
              <a:buFont typeface="Wingdings" panose="05000000000000000000" pitchFamily="2" charset="2"/>
              <a:buNone/>
            </a:pPr>
            <a:r>
              <a:rPr lang="pl-PL" altLang="pl-PL" sz="2400">
                <a:solidFill>
                  <a:schemeClr val="tx1"/>
                </a:solidFill>
              </a:rPr>
              <a:t>od 37 do 42 dB. </a:t>
            </a:r>
          </a:p>
        </p:txBody>
      </p:sp>
      <p:pic>
        <p:nvPicPr>
          <p:cNvPr id="2" name="Dźwięk 1">
            <a:hlinkClick r:id="" action="ppaction://media"/>
            <a:extLst>
              <a:ext uri="{FF2B5EF4-FFF2-40B4-BE49-F238E27FC236}">
                <a16:creationId xmlns:a16="http://schemas.microsoft.com/office/drawing/2014/main" id="{0EDE9716-3B5F-42F3-A6F5-4732891159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369"/>
    </mc:Choice>
    <mc:Fallback>
      <p:transition spd="slow" advTm="8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90552D9-9DEB-432F-88EC-A5CD455C1015}"/>
              </a:ext>
            </a:extLst>
          </p:cNvPr>
          <p:cNvSpPr>
            <a:spLocks noGrp="1" noChangeArrowheads="1"/>
          </p:cNvSpPr>
          <p:nvPr>
            <p:ph type="body" idx="1"/>
          </p:nvPr>
        </p:nvSpPr>
        <p:spPr/>
        <p:txBody>
          <a:bodyPr/>
          <a:lstStyle/>
          <a:p>
            <a:pPr algn="just" eaLnBrk="1">
              <a:lnSpc>
                <a:spcPct val="110000"/>
              </a:lnSpc>
              <a:buFont typeface="Wingdings" panose="05000000000000000000" pitchFamily="2" charset="2"/>
              <a:buNone/>
            </a:pPr>
            <a:r>
              <a:rPr lang="pl-PL" altLang="pl-PL" b="1">
                <a:solidFill>
                  <a:schemeClr val="tx1"/>
                </a:solidFill>
                <a:latin typeface="Arial" panose="020B0604020202020204" pitchFamily="34" charset="0"/>
                <a:cs typeface="Arial" panose="020B0604020202020204" pitchFamily="34" charset="0"/>
              </a:rPr>
              <a:t>Hałas jest zjawiskiem, którego dokuczliwość jest różnie przez ludzi odczuwana. </a:t>
            </a:r>
          </a:p>
          <a:p>
            <a:pPr algn="just" eaLnBrk="1">
              <a:lnSpc>
                <a:spcPct val="110000"/>
              </a:lnSpc>
              <a:buFont typeface="Wingdings" panose="05000000000000000000" pitchFamily="2" charset="2"/>
              <a:buNone/>
            </a:pPr>
            <a:r>
              <a:rPr lang="pl-PL" altLang="pl-PL" b="1">
                <a:solidFill>
                  <a:schemeClr val="tx1"/>
                </a:solidFill>
                <a:latin typeface="Arial" panose="020B0604020202020204" pitchFamily="34" charset="0"/>
                <a:cs typeface="Arial" panose="020B0604020202020204" pitchFamily="34" charset="0"/>
              </a:rPr>
              <a:t>Np. właścicielowi warsztatu mechanicznego praca maszyn nie zakłóca spokojnego snu, a wręcz przeciwnie, budzi go dopiero ich zatrzymanie. Natomiast jego sąsiadowi ten sam hałas może sprawiać wielką przykrość.</a:t>
            </a:r>
          </a:p>
        </p:txBody>
      </p:sp>
      <p:sp>
        <p:nvSpPr>
          <p:cNvPr id="8195" name="Rectangle 5">
            <a:extLst>
              <a:ext uri="{FF2B5EF4-FFF2-40B4-BE49-F238E27FC236}">
                <a16:creationId xmlns:a16="http://schemas.microsoft.com/office/drawing/2014/main" id="{F645F532-E1A2-45D7-94F7-C2BC5BB7F094}"/>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 name="Dźwięk 1">
            <a:hlinkClick r:id="" action="ppaction://media"/>
            <a:extLst>
              <a:ext uri="{FF2B5EF4-FFF2-40B4-BE49-F238E27FC236}">
                <a16:creationId xmlns:a16="http://schemas.microsoft.com/office/drawing/2014/main" id="{B6D3E603-6736-47A4-99BF-531199121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250"/>
    </mc:Choice>
    <mc:Fallback>
      <p:transition spd="slow" advTm="2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F55036F-5C17-4E33-988D-E798B0B4689F}"/>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35843" name="Picture 5">
            <a:extLst>
              <a:ext uri="{FF2B5EF4-FFF2-40B4-BE49-F238E27FC236}">
                <a16:creationId xmlns:a16="http://schemas.microsoft.com/office/drawing/2014/main" id="{50DAE92C-B922-4B8F-9401-D844A1EC0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775" y="2555875"/>
            <a:ext cx="3887788" cy="2403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Rectangle 6">
            <a:extLst>
              <a:ext uri="{FF2B5EF4-FFF2-40B4-BE49-F238E27FC236}">
                <a16:creationId xmlns:a16="http://schemas.microsoft.com/office/drawing/2014/main" id="{10AE60D7-668B-4970-B116-32BC7AB5D667}"/>
              </a:ext>
            </a:extLst>
          </p:cNvPr>
          <p:cNvSpPr>
            <a:spLocks noChangeArrowheads="1"/>
          </p:cNvSpPr>
          <p:nvPr/>
        </p:nvSpPr>
        <p:spPr bwMode="auto">
          <a:xfrm>
            <a:off x="360363" y="1619250"/>
            <a:ext cx="9288462" cy="4981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eaLnBrk="1">
              <a:lnSpc>
                <a:spcPct val="146000"/>
              </a:lnSpc>
              <a:buClr>
                <a:srgbClr val="000000"/>
              </a:buClr>
              <a:buSzPct val="45000"/>
              <a:buFont typeface="Wingdings" panose="05000000000000000000" pitchFamily="2" charset="2"/>
              <a:buNone/>
            </a:pPr>
            <a:r>
              <a:rPr lang="pl-PL" altLang="pl-PL" sz="2200" b="1">
                <a:solidFill>
                  <a:schemeClr val="tx1"/>
                </a:solidFill>
              </a:rPr>
              <a:t>okienny nawiewnik higrosterowany z wytłumieniem akustycznym</a:t>
            </a:r>
            <a:r>
              <a:rPr lang="pl-PL" altLang="pl-PL" sz="2200">
                <a:solidFill>
                  <a:schemeClr val="tx1"/>
                </a:solidFill>
              </a:rPr>
              <a:t> </a:t>
            </a:r>
          </a:p>
          <a:p>
            <a:pPr algn="justLow" eaLnBrk="1">
              <a:lnSpc>
                <a:spcPct val="146000"/>
              </a:lnSpc>
              <a:buClr>
                <a:srgbClr val="000000"/>
              </a:buClr>
              <a:buSzPct val="45000"/>
              <a:buFont typeface="Wingdings" panose="05000000000000000000" pitchFamily="2" charset="2"/>
              <a:buNone/>
            </a:pPr>
            <a:r>
              <a:rPr lang="pl-PL" altLang="pl-PL" sz="2200" b="1">
                <a:solidFill>
                  <a:schemeClr val="tx1"/>
                </a:solidFill>
              </a:rPr>
              <a:t>Typ EHT </a:t>
            </a:r>
            <a:r>
              <a:rPr lang="pl-PL" altLang="pl-PL" sz="2200">
                <a:solidFill>
                  <a:schemeClr val="tx1"/>
                </a:solidFill>
              </a:rPr>
              <a:t>- nawiewnik higrosterowany </a:t>
            </a:r>
          </a:p>
          <a:p>
            <a:pPr algn="justLow" eaLnBrk="1">
              <a:lnSpc>
                <a:spcPct val="146000"/>
              </a:lnSpc>
              <a:buClr>
                <a:srgbClr val="000000"/>
              </a:buClr>
              <a:buSzPct val="45000"/>
              <a:buFont typeface="Wingdings" panose="05000000000000000000" pitchFamily="2" charset="2"/>
              <a:buNone/>
            </a:pPr>
            <a:r>
              <a:rPr lang="pl-PL" altLang="pl-PL" sz="2200">
                <a:solidFill>
                  <a:schemeClr val="tx1"/>
                </a:solidFill>
              </a:rPr>
              <a:t>ścienny na przepust okrągły </a:t>
            </a:r>
          </a:p>
          <a:p>
            <a:pPr algn="justLow" eaLnBrk="1">
              <a:lnSpc>
                <a:spcPct val="146000"/>
              </a:lnSpc>
              <a:buClr>
                <a:srgbClr val="000000"/>
              </a:buClr>
              <a:buSzPct val="45000"/>
              <a:buFont typeface="Wingdings" panose="05000000000000000000" pitchFamily="2" charset="2"/>
              <a:buNone/>
            </a:pPr>
            <a:r>
              <a:rPr lang="pl-PL" altLang="pl-PL" sz="2200">
                <a:solidFill>
                  <a:schemeClr val="tx1"/>
                </a:solidFill>
              </a:rPr>
              <a:t>o średnicy 100 mm. </a:t>
            </a:r>
          </a:p>
          <a:p>
            <a:pPr algn="justLow" eaLnBrk="1">
              <a:lnSpc>
                <a:spcPct val="146000"/>
              </a:lnSpc>
              <a:buClr>
                <a:srgbClr val="000000"/>
              </a:buClr>
              <a:buSzPct val="45000"/>
              <a:buFont typeface="Wingdings" panose="05000000000000000000" pitchFamily="2" charset="2"/>
              <a:buNone/>
            </a:pPr>
            <a:r>
              <a:rPr lang="pl-PL" altLang="pl-PL" sz="2200">
                <a:solidFill>
                  <a:schemeClr val="tx1"/>
                </a:solidFill>
              </a:rPr>
              <a:t>Dodatkowe wyposażenie</a:t>
            </a:r>
          </a:p>
          <a:p>
            <a:pPr algn="justLow" eaLnBrk="1">
              <a:lnSpc>
                <a:spcPct val="146000"/>
              </a:lnSpc>
              <a:buClr>
                <a:srgbClr val="000000"/>
              </a:buClr>
              <a:buSzPct val="45000"/>
              <a:buFont typeface="Wingdings" panose="05000000000000000000" pitchFamily="2" charset="2"/>
              <a:buNone/>
            </a:pPr>
            <a:r>
              <a:rPr lang="pl-PL" altLang="pl-PL" sz="2200">
                <a:solidFill>
                  <a:schemeClr val="tx1"/>
                </a:solidFill>
              </a:rPr>
              <a:t>stanowi kratka przeciw</a:t>
            </a:r>
          </a:p>
          <a:p>
            <a:pPr algn="justLow" eaLnBrk="1">
              <a:lnSpc>
                <a:spcPct val="146000"/>
              </a:lnSpc>
              <a:buClr>
                <a:srgbClr val="000000"/>
              </a:buClr>
              <a:buSzPct val="45000"/>
              <a:buFont typeface="Wingdings" panose="05000000000000000000" pitchFamily="2" charset="2"/>
              <a:buNone/>
            </a:pPr>
            <a:r>
              <a:rPr lang="pl-PL" altLang="pl-PL" sz="2200">
                <a:solidFill>
                  <a:schemeClr val="tx1"/>
                </a:solidFill>
              </a:rPr>
              <a:t>owadom umieszczona </a:t>
            </a:r>
          </a:p>
          <a:p>
            <a:pPr algn="justLow" eaLnBrk="1">
              <a:lnSpc>
                <a:spcPct val="146000"/>
              </a:lnSpc>
              <a:buClr>
                <a:srgbClr val="000000"/>
              </a:buClr>
              <a:buSzPct val="45000"/>
              <a:buFont typeface="Wingdings" panose="05000000000000000000" pitchFamily="2" charset="2"/>
              <a:buNone/>
            </a:pPr>
            <a:r>
              <a:rPr lang="pl-PL" altLang="pl-PL" sz="2200">
                <a:solidFill>
                  <a:schemeClr val="tx1"/>
                </a:solidFill>
              </a:rPr>
              <a:t>w sposób umożliwiający okresowe czyszczenie. Zestaw może być wyposażony w dodatkowe elementy wytłumiające, które podwyższają izolacyjność akustyczną </a:t>
            </a:r>
            <a:r>
              <a:rPr lang="pl-PL" altLang="pl-PL" sz="2200" b="1">
                <a:solidFill>
                  <a:schemeClr val="tx1"/>
                </a:solidFill>
              </a:rPr>
              <a:t>w pozycji otwartej do 52 dB.</a:t>
            </a:r>
          </a:p>
        </p:txBody>
      </p:sp>
      <p:pic>
        <p:nvPicPr>
          <p:cNvPr id="2" name="Dźwięk 1">
            <a:hlinkClick r:id="" action="ppaction://media"/>
            <a:extLst>
              <a:ext uri="{FF2B5EF4-FFF2-40B4-BE49-F238E27FC236}">
                <a16:creationId xmlns:a16="http://schemas.microsoft.com/office/drawing/2014/main" id="{8AB6F781-8F57-4BB4-81FA-0421BAC03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554"/>
    </mc:Choice>
    <mc:Fallback>
      <p:transition spd="slow" advTm="9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B837D28-32F8-4B53-A3C9-5D6E896E46BE}"/>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36867" name="Rectangle 8">
            <a:extLst>
              <a:ext uri="{FF2B5EF4-FFF2-40B4-BE49-F238E27FC236}">
                <a16:creationId xmlns:a16="http://schemas.microsoft.com/office/drawing/2014/main" id="{316B7380-8AC8-4DBF-96FD-9DE3A3EC4A22}"/>
              </a:ext>
            </a:extLst>
          </p:cNvPr>
          <p:cNvSpPr>
            <a:spLocks noChangeArrowheads="1"/>
          </p:cNvSpPr>
          <p:nvPr/>
        </p:nvSpPr>
        <p:spPr bwMode="auto">
          <a:xfrm>
            <a:off x="647700" y="2987675"/>
            <a:ext cx="8883650" cy="3600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96000"/>
              </a:lnSpc>
              <a:buClr>
                <a:srgbClr val="000000"/>
              </a:buClr>
              <a:buSzPct val="45000"/>
              <a:buFont typeface="Wingdings" panose="05000000000000000000" pitchFamily="2" charset="2"/>
              <a:buNone/>
            </a:pPr>
            <a:r>
              <a:rPr lang="pl-PL" altLang="pl-PL" sz="2400" b="1">
                <a:solidFill>
                  <a:schemeClr val="tx1"/>
                </a:solidFill>
              </a:rPr>
              <a:t>wentylator z wytłumieniem akustycznym </a:t>
            </a:r>
          </a:p>
          <a:p>
            <a:pPr eaLnBrk="1">
              <a:lnSpc>
                <a:spcPct val="96000"/>
              </a:lnSpc>
              <a:buClr>
                <a:srgbClr val="000000"/>
              </a:buClr>
              <a:buSzPct val="45000"/>
              <a:buFont typeface="Wingdings" panose="05000000000000000000" pitchFamily="2" charset="2"/>
              <a:buNone/>
            </a:pPr>
            <a:r>
              <a:rPr lang="pl-PL" altLang="pl-PL" sz="2400" b="1">
                <a:solidFill>
                  <a:schemeClr val="tx1"/>
                </a:solidFill>
              </a:rPr>
              <a:t>Typ V2A - Wentylator przeznaczony jest do instalacji w mieszkaniach lub w domach jednorodzinnych. Został specjalnie skonstruowany do usuwania powietrza z dwóch pomieszczeń np. łazienki i WC. Dzięki zastosowaniu elektronicznego sterowania pracą silnika wentylator utrzymuje stałą wydajność 80 m</a:t>
            </a:r>
            <a:r>
              <a:rPr lang="pl-PL" altLang="pl-PL" sz="2400" b="1" baseline="30000">
                <a:solidFill>
                  <a:schemeClr val="tx1"/>
                </a:solidFill>
              </a:rPr>
              <a:t>3</a:t>
            </a:r>
            <a:r>
              <a:rPr lang="pl-PL" altLang="pl-PL" sz="2400" b="1">
                <a:solidFill>
                  <a:schemeClr val="tx1"/>
                </a:solidFill>
              </a:rPr>
              <a:t>/h.Tak układ sterowania gwarantuje komfort akustyczny. Emisja hałasu na poziomie 35 dB umożliwia montaż urządzenia bezpośrednio w mieszkaniu.</a:t>
            </a:r>
          </a:p>
        </p:txBody>
      </p:sp>
      <p:pic>
        <p:nvPicPr>
          <p:cNvPr id="36868" name="Picture 9">
            <a:extLst>
              <a:ext uri="{FF2B5EF4-FFF2-40B4-BE49-F238E27FC236}">
                <a16:creationId xmlns:a16="http://schemas.microsoft.com/office/drawing/2014/main" id="{2DB83D4E-9A59-40CF-B963-0FB5A9242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75" y="971550"/>
            <a:ext cx="4157663" cy="17510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E6094474-64FE-4539-AFDB-CADF310240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936"/>
    </mc:Choice>
    <mc:Fallback>
      <p:transition spd="slow" advTm="13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B5E962A-5965-4E19-B71A-2103741BF3D4}"/>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37891" name="Rectangle 3">
            <a:extLst>
              <a:ext uri="{FF2B5EF4-FFF2-40B4-BE49-F238E27FC236}">
                <a16:creationId xmlns:a16="http://schemas.microsoft.com/office/drawing/2014/main" id="{FA18924F-36B5-44FF-8614-0E4D6F5671B6}"/>
              </a:ext>
            </a:extLst>
          </p:cNvPr>
          <p:cNvSpPr>
            <a:spLocks noChangeArrowheads="1"/>
          </p:cNvSpPr>
          <p:nvPr/>
        </p:nvSpPr>
        <p:spPr bwMode="auto">
          <a:xfrm>
            <a:off x="719138" y="1187450"/>
            <a:ext cx="8883650" cy="59832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96000"/>
              </a:lnSpc>
              <a:buClr>
                <a:srgbClr val="000000"/>
              </a:buClr>
              <a:buSzPct val="45000"/>
              <a:buFont typeface="Wingdings" panose="05000000000000000000" pitchFamily="2" charset="2"/>
              <a:buNone/>
            </a:pPr>
            <a:r>
              <a:rPr lang="pl-PL" altLang="pl-PL" sz="2400" b="1">
                <a:solidFill>
                  <a:schemeClr val="tx1"/>
                </a:solidFill>
              </a:rPr>
              <a:t>wentylator z wytłumieniem </a:t>
            </a:r>
          </a:p>
          <a:p>
            <a:pPr eaLnBrk="1">
              <a:lnSpc>
                <a:spcPct val="96000"/>
              </a:lnSpc>
              <a:buClr>
                <a:srgbClr val="000000"/>
              </a:buClr>
              <a:buSzPct val="45000"/>
              <a:buFont typeface="Wingdings" panose="05000000000000000000" pitchFamily="2" charset="2"/>
              <a:buNone/>
            </a:pPr>
            <a:r>
              <a:rPr lang="pl-PL" altLang="pl-PL" sz="2400" b="1">
                <a:solidFill>
                  <a:schemeClr val="tx1"/>
                </a:solidFill>
              </a:rPr>
              <a:t>akustycznym</a:t>
            </a:r>
          </a:p>
          <a:p>
            <a:pPr eaLnBrk="1">
              <a:lnSpc>
                <a:spcPct val="96000"/>
              </a:lnSpc>
              <a:buClr>
                <a:srgbClr val="000000"/>
              </a:buClr>
              <a:buSzPct val="45000"/>
              <a:buFont typeface="Wingdings" panose="05000000000000000000" pitchFamily="2" charset="2"/>
              <a:buNone/>
            </a:pPr>
            <a:r>
              <a:rPr lang="pl-PL" altLang="pl-PL" sz="2400" b="1">
                <a:solidFill>
                  <a:schemeClr val="tx1"/>
                </a:solidFill>
              </a:rPr>
              <a:t>Typ VAM - Wentylator </a:t>
            </a:r>
          </a:p>
          <a:p>
            <a:pPr eaLnBrk="1">
              <a:lnSpc>
                <a:spcPct val="96000"/>
              </a:lnSpc>
              <a:buClr>
                <a:srgbClr val="000000"/>
              </a:buClr>
              <a:buSzPct val="45000"/>
              <a:buFont typeface="Wingdings" panose="05000000000000000000" pitchFamily="2" charset="2"/>
              <a:buNone/>
            </a:pPr>
            <a:r>
              <a:rPr lang="pl-PL" altLang="pl-PL" sz="2400" b="1">
                <a:solidFill>
                  <a:schemeClr val="tx1"/>
                </a:solidFill>
              </a:rPr>
              <a:t>przeznaczony jest do </a:t>
            </a:r>
          </a:p>
          <a:p>
            <a:pPr eaLnBrk="1">
              <a:lnSpc>
                <a:spcPct val="96000"/>
              </a:lnSpc>
              <a:buClr>
                <a:srgbClr val="000000"/>
              </a:buClr>
              <a:buSzPct val="45000"/>
              <a:buFont typeface="Wingdings" panose="05000000000000000000" pitchFamily="2" charset="2"/>
              <a:buNone/>
            </a:pPr>
            <a:r>
              <a:rPr lang="pl-PL" altLang="pl-PL" sz="2400" b="1">
                <a:solidFill>
                  <a:schemeClr val="tx1"/>
                </a:solidFill>
              </a:rPr>
              <a:t>instalacji w budynkach mieszkalnych jednorodzinnych lub użyteczności publicznej z tym, że musi być zlokalizowany wewnątrz budynku. Wentylator posiada regulację prędkości obrotowej. Użytkownik ma do wyboru trzy zakresy pracy przy podciśnieniu 80, 100, 120 Pa. Każdemu ciśnieniu odpowiada zaprogramowana prędkość obrotowa. Podczas pracy wentylatora specjalny czujnik mierzy co 4 sekundy prędkość obrotową i porównuje ją z prędkością zadaną. W przypadku jakichkolwiek odchyleń prędkość obrotowa jest korygowana tak by utrzymać stałe podciśnienie. Wentylator posiada izolację akustyczną, dzięki czemu emitowany hałas został zredukowany do 33 dB.</a:t>
            </a:r>
          </a:p>
          <a:p>
            <a:pPr eaLnBrk="1">
              <a:lnSpc>
                <a:spcPct val="76000"/>
              </a:lnSpc>
              <a:buClr>
                <a:srgbClr val="000000"/>
              </a:buClr>
              <a:buSzPct val="45000"/>
              <a:buFont typeface="Wingdings" panose="05000000000000000000" pitchFamily="2" charset="2"/>
              <a:buNone/>
            </a:pPr>
            <a:endParaRPr lang="pl-PL" altLang="pl-PL" sz="2400" b="1">
              <a:solidFill>
                <a:schemeClr val="tx1"/>
              </a:solidFill>
            </a:endParaRPr>
          </a:p>
        </p:txBody>
      </p:sp>
      <p:pic>
        <p:nvPicPr>
          <p:cNvPr id="37892" name="Picture 4">
            <a:extLst>
              <a:ext uri="{FF2B5EF4-FFF2-40B4-BE49-F238E27FC236}">
                <a16:creationId xmlns:a16="http://schemas.microsoft.com/office/drawing/2014/main" id="{87D9F536-D1A0-4EB1-863A-EC40BA327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675" y="611188"/>
            <a:ext cx="3902075" cy="17764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źwięk 1">
            <a:hlinkClick r:id="" action="ppaction://media"/>
            <a:extLst>
              <a:ext uri="{FF2B5EF4-FFF2-40B4-BE49-F238E27FC236}">
                <a16:creationId xmlns:a16="http://schemas.microsoft.com/office/drawing/2014/main" id="{4A7DEDF0-EC0B-4ECB-B646-F80A7EC59F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413"/>
    </mc:Choice>
    <mc:Fallback>
      <p:transition spd="slow" advTm="11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BC38233-C0FF-48A7-A9D4-92168CC02B9E}"/>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38915" name="Picture 6">
            <a:extLst>
              <a:ext uri="{FF2B5EF4-FFF2-40B4-BE49-F238E27FC236}">
                <a16:creationId xmlns:a16="http://schemas.microsoft.com/office/drawing/2014/main" id="{110DDEDC-3C41-4481-AB10-B3C82E5DA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1187450"/>
            <a:ext cx="4103688"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7">
            <a:extLst>
              <a:ext uri="{FF2B5EF4-FFF2-40B4-BE49-F238E27FC236}">
                <a16:creationId xmlns:a16="http://schemas.microsoft.com/office/drawing/2014/main" id="{CA6F1411-6475-4DBD-A1B3-51BB5D174DB6}"/>
              </a:ext>
            </a:extLst>
          </p:cNvPr>
          <p:cNvSpPr>
            <a:spLocks noChangeArrowheads="1"/>
          </p:cNvSpPr>
          <p:nvPr/>
        </p:nvSpPr>
        <p:spPr bwMode="auto">
          <a:xfrm>
            <a:off x="503238" y="5753100"/>
            <a:ext cx="8928100" cy="552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26000"/>
              </a:lnSpc>
              <a:buClr>
                <a:srgbClr val="000000"/>
              </a:buClr>
              <a:buSzPct val="45000"/>
              <a:buFont typeface="Wingdings" panose="05000000000000000000" pitchFamily="2" charset="2"/>
              <a:buNone/>
            </a:pPr>
            <a:r>
              <a:rPr lang="pl-PL" altLang="pl-PL" sz="2400" b="1">
                <a:solidFill>
                  <a:schemeClr val="tx1"/>
                </a:solidFill>
              </a:rPr>
              <a:t>Pochłanianie hałasu zapewnia izolacja z wełny szklanej</a:t>
            </a:r>
            <a:endParaRPr lang="pl-PL" altLang="pl-PL" sz="2400">
              <a:solidFill>
                <a:schemeClr val="tx1"/>
              </a:solidFill>
            </a:endParaRPr>
          </a:p>
        </p:txBody>
      </p:sp>
      <p:pic>
        <p:nvPicPr>
          <p:cNvPr id="2" name="Dźwięk 1">
            <a:hlinkClick r:id="" action="ppaction://media"/>
            <a:extLst>
              <a:ext uri="{FF2B5EF4-FFF2-40B4-BE49-F238E27FC236}">
                <a16:creationId xmlns:a16="http://schemas.microsoft.com/office/drawing/2014/main" id="{F3C3AAC2-9F9C-4F8B-B6AD-546AF6F26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148"/>
    </mc:Choice>
    <mc:Fallback>
      <p:transition spd="slow" advTm="4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4FFC4EF-8A88-44D2-A925-1EEB0796363A}"/>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39939" name="Picture 5">
            <a:extLst>
              <a:ext uri="{FF2B5EF4-FFF2-40B4-BE49-F238E27FC236}">
                <a16:creationId xmlns:a16="http://schemas.microsoft.com/office/drawing/2014/main" id="{699CC411-2824-4EF5-B089-86990424A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187450"/>
            <a:ext cx="7056438"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AB435657-1BFE-439D-A642-34C797AE3C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943"/>
    </mc:Choice>
    <mc:Fallback>
      <p:transition spd="slow" advTm="5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4AFE75E-4F24-4441-A644-518373E2ED21}"/>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40963" name="Picture 5">
            <a:extLst>
              <a:ext uri="{FF2B5EF4-FFF2-40B4-BE49-F238E27FC236}">
                <a16:creationId xmlns:a16="http://schemas.microsoft.com/office/drawing/2014/main" id="{E30B007F-0D47-449B-A30B-ED30F64E4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250825"/>
            <a:ext cx="7704137"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8DAA7125-493F-4768-A91A-CC8B5281F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255"/>
    </mc:Choice>
    <mc:Fallback>
      <p:transition spd="slow" advTm="9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B85AD61-9632-4131-AA8D-FAE27FF63371}"/>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41987" name="Picture 4">
            <a:extLst>
              <a:ext uri="{FF2B5EF4-FFF2-40B4-BE49-F238E27FC236}">
                <a16:creationId xmlns:a16="http://schemas.microsoft.com/office/drawing/2014/main" id="{E4137449-6ECB-4C19-B1C2-B693B9A63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850" y="900113"/>
            <a:ext cx="63373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4F6C6F23-F7F0-4FC2-BE01-A15291D7E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218"/>
    </mc:Choice>
    <mc:Fallback>
      <p:transition spd="slow" advTm="7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63664BC-1359-4F69-B6ED-90696019A314}"/>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43011" name="Picture 5">
            <a:extLst>
              <a:ext uri="{FF2B5EF4-FFF2-40B4-BE49-F238E27FC236}">
                <a16:creationId xmlns:a16="http://schemas.microsoft.com/office/drawing/2014/main" id="{F6CA969D-CCF4-4C10-B19F-E25C6A73F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25" y="1476375"/>
            <a:ext cx="73437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26ACE861-ABBF-4B28-84BA-91E8531E5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25"/>
    </mc:Choice>
    <mc:Fallback>
      <p:transition spd="slow" advTm="5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6">
            <a:extLst>
              <a:ext uri="{FF2B5EF4-FFF2-40B4-BE49-F238E27FC236}">
                <a16:creationId xmlns:a16="http://schemas.microsoft.com/office/drawing/2014/main" id="{997D078A-DC94-458D-8800-C3AFE9315E3B}"/>
              </a:ext>
            </a:extLst>
          </p:cNvPr>
          <p:cNvSpPr txBox="1">
            <a:spLocks/>
          </p:cNvSpPr>
          <p:nvPr/>
        </p:nvSpPr>
        <p:spPr>
          <a:xfrm>
            <a:off x="395288" y="2763838"/>
            <a:ext cx="8062912" cy="665162"/>
          </a:xfrm>
          <a:prstGeom prst="rect">
            <a:avLst/>
          </a:prstGeom>
        </p:spPr>
        <p:txBody>
          <a:bodyPr>
            <a:normAutofit fontScale="925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pl-PL" kern="0" dirty="0">
                <a:solidFill>
                  <a:schemeClr val="tx1"/>
                </a:solidFill>
              </a:rPr>
              <a:t>Dziękuję za uwagę </a:t>
            </a:r>
          </a:p>
        </p:txBody>
      </p:sp>
      <p:pic>
        <p:nvPicPr>
          <p:cNvPr id="2" name="Dźwięk 1">
            <a:hlinkClick r:id="" action="ppaction://media"/>
            <a:extLst>
              <a:ext uri="{FF2B5EF4-FFF2-40B4-BE49-F238E27FC236}">
                <a16:creationId xmlns:a16="http://schemas.microsoft.com/office/drawing/2014/main" id="{BD98D21C-5F0E-4057-AAAE-87EB5A984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p:transition advClick="0" advTm="44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530616A-23C5-46DB-A133-EF880DDB0692}"/>
              </a:ext>
            </a:extLst>
          </p:cNvPr>
          <p:cNvSpPr>
            <a:spLocks noGrp="1" noChangeArrowheads="1"/>
          </p:cNvSpPr>
          <p:nvPr>
            <p:ph type="body" idx="1"/>
          </p:nvPr>
        </p:nvSpPr>
        <p:spPr/>
        <p:txBody>
          <a:bodyPr/>
          <a:lstStyle/>
          <a:p>
            <a:pPr algn="just" eaLnBrk="1">
              <a:lnSpc>
                <a:spcPct val="120000"/>
              </a:lnSpc>
              <a:buFont typeface="Wingdings" panose="05000000000000000000" pitchFamily="2" charset="2"/>
              <a:buNone/>
            </a:pPr>
            <a:r>
              <a:rPr lang="pl-PL" altLang="pl-PL" b="1">
                <a:solidFill>
                  <a:schemeClr val="tx1"/>
                </a:solidFill>
                <a:latin typeface="Arial" panose="020B0604020202020204" pitchFamily="34" charset="0"/>
                <a:cs typeface="Arial" panose="020B0604020202020204" pitchFamily="34" charset="0"/>
              </a:rPr>
              <a:t>Nie jesteśmy w stanie zbudować urządzenia pomiarowego odróżniającego dźwięk przyjemny od dokuczliwego (hałasu).</a:t>
            </a:r>
          </a:p>
          <a:p>
            <a:pPr algn="just" eaLnBrk="1">
              <a:lnSpc>
                <a:spcPct val="120000"/>
              </a:lnSpc>
              <a:buFont typeface="Wingdings" panose="05000000000000000000" pitchFamily="2" charset="2"/>
              <a:buNone/>
            </a:pPr>
            <a:r>
              <a:rPr lang="pl-PL" altLang="pl-PL" b="1">
                <a:solidFill>
                  <a:schemeClr val="tx1"/>
                </a:solidFill>
                <a:latin typeface="Arial" panose="020B0604020202020204" pitchFamily="34" charset="0"/>
                <a:cs typeface="Arial" panose="020B0604020202020204" pitchFamily="34" charset="0"/>
              </a:rPr>
              <a:t>Jesteśmy natomiast w stanie określić poziom dźwięku, a wiadomo, że im jest on wyższy tym hałas jest bardziej dokuczliwy.</a:t>
            </a:r>
          </a:p>
        </p:txBody>
      </p:sp>
      <p:sp>
        <p:nvSpPr>
          <p:cNvPr id="9219" name="Rectangle 4">
            <a:extLst>
              <a:ext uri="{FF2B5EF4-FFF2-40B4-BE49-F238E27FC236}">
                <a16:creationId xmlns:a16="http://schemas.microsoft.com/office/drawing/2014/main" id="{BC130789-1898-4497-8CBC-E72EE64CC8A9}"/>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2" name="Dźwięk 1">
            <a:hlinkClick r:id="" action="ppaction://media"/>
            <a:extLst>
              <a:ext uri="{FF2B5EF4-FFF2-40B4-BE49-F238E27FC236}">
                <a16:creationId xmlns:a16="http://schemas.microsoft.com/office/drawing/2014/main" id="{B4AEC9E3-27E4-4D95-80AA-29EAE8ECAF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189"/>
    </mc:Choice>
    <mc:Fallback>
      <p:transition spd="slow" advTm="3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59EAB5DB-39D2-4719-AD56-219669B672F8}"/>
              </a:ext>
            </a:extLst>
          </p:cNvPr>
          <p:cNvSpPr>
            <a:spLocks noGrp="1" noChangeArrowheads="1"/>
          </p:cNvSpPr>
          <p:nvPr>
            <p:ph type="body" idx="1"/>
          </p:nvPr>
        </p:nvSpPr>
        <p:spPr>
          <a:xfrm>
            <a:off x="792163" y="1258888"/>
            <a:ext cx="8569325" cy="3168650"/>
          </a:xfrm>
        </p:spPr>
        <p:txBody>
          <a:bodyPr/>
          <a:lstStyle/>
          <a:p>
            <a:pPr algn="just" eaLnBrk="1">
              <a:lnSpc>
                <a:spcPct val="130000"/>
              </a:lnSpc>
              <a:buClr>
                <a:schemeClr val="tx1"/>
              </a:buClr>
              <a:buSzPct val="70000"/>
              <a:buFont typeface="Wingdings" panose="05000000000000000000" pitchFamily="2" charset="2"/>
              <a:buChar char="v"/>
            </a:pPr>
            <a:r>
              <a:rPr lang="pl-PL" altLang="pl-PL" sz="2800" b="1">
                <a:solidFill>
                  <a:schemeClr val="tx1"/>
                </a:solidFill>
                <a:latin typeface="Arial" panose="020B0604020202020204" pitchFamily="34" charset="0"/>
                <a:cs typeface="Arial" panose="020B0604020202020204" pitchFamily="34" charset="0"/>
              </a:rPr>
              <a:t>HAŁAS</a:t>
            </a:r>
            <a:r>
              <a:rPr lang="pl-PL" altLang="pl-PL" sz="2800">
                <a:solidFill>
                  <a:schemeClr val="tx1"/>
                </a:solidFill>
                <a:latin typeface="Arial" panose="020B0604020202020204" pitchFamily="34" charset="0"/>
                <a:cs typeface="Arial" panose="020B0604020202020204" pitchFamily="34" charset="0"/>
              </a:rPr>
              <a:t> – są to wszystkie niepożądane, nieprzyjemne, dokuczliwe lub szkodliwe drgania mechaniczne ośrodka sprężystego, działające za pośrednictwem powietrza na organ słuchu i inne zmysły i elementy organizmu człowieka.</a:t>
            </a:r>
          </a:p>
        </p:txBody>
      </p:sp>
      <p:sp>
        <p:nvSpPr>
          <p:cNvPr id="10243" name="Rectangle 5">
            <a:extLst>
              <a:ext uri="{FF2B5EF4-FFF2-40B4-BE49-F238E27FC236}">
                <a16:creationId xmlns:a16="http://schemas.microsoft.com/office/drawing/2014/main" id="{E8F85522-D47E-4A22-82C7-709D1B7A04CE}"/>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10244" name="Rectangle 6">
            <a:extLst>
              <a:ext uri="{FF2B5EF4-FFF2-40B4-BE49-F238E27FC236}">
                <a16:creationId xmlns:a16="http://schemas.microsoft.com/office/drawing/2014/main" id="{AB223B6E-BF16-4A76-BC71-2BC683384093}"/>
              </a:ext>
            </a:extLst>
          </p:cNvPr>
          <p:cNvSpPr>
            <a:spLocks noChangeArrowheads="1"/>
          </p:cNvSpPr>
          <p:nvPr/>
        </p:nvSpPr>
        <p:spPr bwMode="auto">
          <a:xfrm>
            <a:off x="647700" y="4643438"/>
            <a:ext cx="8569325" cy="237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430213" indent="-323850">
              <a:lnSpc>
                <a:spcPct val="90000"/>
              </a:lnSpc>
              <a:buClr>
                <a:srgbClr val="E6E6E6"/>
              </a:buClr>
              <a:buSzPct val="45000"/>
              <a:buFont typeface="Wingdings" panose="05000000000000000000" pitchFamily="2" charset="2"/>
              <a:buChar char=""/>
              <a:defRPr sz="3200">
                <a:solidFill>
                  <a:srgbClr val="E6E6E6"/>
                </a:solidFill>
                <a:latin typeface="Times New Roman" panose="02020603050405020304" pitchFamily="18" charset="0"/>
              </a:defRPr>
            </a:lvl1pPr>
            <a:lvl2pPr marL="862013" indent="-285750">
              <a:lnSpc>
                <a:spcPct val="90000"/>
              </a:lnSpc>
              <a:buClr>
                <a:srgbClr val="E6E6E6"/>
              </a:buClr>
              <a:buSzPct val="75000"/>
              <a:buFont typeface="Symbol" panose="05050102010706020507" pitchFamily="18" charset="2"/>
              <a:buChar char=""/>
              <a:defRPr sz="2800">
                <a:solidFill>
                  <a:srgbClr val="E6E6E6"/>
                </a:solidFill>
                <a:latin typeface="Times New Roman" panose="02020603050405020304" pitchFamily="18" charset="0"/>
              </a:defRPr>
            </a:lvl2pPr>
            <a:lvl3pPr marL="1293813" indent="-215900">
              <a:lnSpc>
                <a:spcPct val="90000"/>
              </a:lnSpc>
              <a:buClr>
                <a:srgbClr val="E6E6E6"/>
              </a:buClr>
              <a:buSzPct val="45000"/>
              <a:buFont typeface="Wingdings" panose="05000000000000000000" pitchFamily="2" charset="2"/>
              <a:buChar char=""/>
              <a:defRPr sz="2400">
                <a:solidFill>
                  <a:srgbClr val="E6E6E6"/>
                </a:solidFill>
                <a:latin typeface="Times New Roman" panose="02020603050405020304" pitchFamily="18" charset="0"/>
              </a:defRPr>
            </a:lvl3pPr>
            <a:lvl4pPr marL="1725613" indent="-214313">
              <a:lnSpc>
                <a:spcPct val="90000"/>
              </a:lnSpc>
              <a:buClr>
                <a:srgbClr val="E6E6E6"/>
              </a:buClr>
              <a:buSzPct val="75000"/>
              <a:buFont typeface="Symbol" panose="05050102010706020507" pitchFamily="18" charset="2"/>
              <a:buChar char=""/>
              <a:defRPr sz="2000">
                <a:solidFill>
                  <a:srgbClr val="E6E6E6"/>
                </a:solidFill>
                <a:latin typeface="Times New Roman" panose="02020603050405020304" pitchFamily="18" charset="0"/>
              </a:defRPr>
            </a:lvl4pPr>
            <a:lvl5pPr marL="2157413" indent="-215900">
              <a:lnSpc>
                <a:spcPct val="90000"/>
              </a:lnSpc>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5pPr>
            <a:lvl6pPr marL="2614613" indent="-215900" defTabSz="449263"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6pPr>
            <a:lvl7pPr marL="3071813" indent="-215900" defTabSz="449263"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7pPr>
            <a:lvl8pPr marL="3529013" indent="-215900" defTabSz="449263"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8pPr>
            <a:lvl9pPr marL="3986213" indent="-215900" defTabSz="449263" eaLnBrk="0" fontAlgn="base" hangingPunct="0">
              <a:lnSpc>
                <a:spcPct val="90000"/>
              </a:lnSpc>
              <a:spcBef>
                <a:spcPct val="0"/>
              </a:spcBef>
              <a:spcAft>
                <a:spcPct val="0"/>
              </a:spcAft>
              <a:buClr>
                <a:srgbClr val="E6E6E6"/>
              </a:buClr>
              <a:buSzPct val="45000"/>
              <a:buFont typeface="Wingdings" panose="05000000000000000000" pitchFamily="2" charset="2"/>
              <a:buChar char=""/>
              <a:defRPr sz="2000">
                <a:solidFill>
                  <a:srgbClr val="E6E6E6"/>
                </a:solidFill>
                <a:latin typeface="Times New Roman" panose="02020603050405020304" pitchFamily="18" charset="0"/>
              </a:defRPr>
            </a:lvl9pPr>
          </a:lstStyle>
          <a:p>
            <a:pPr algn="just" eaLnBrk="1">
              <a:lnSpc>
                <a:spcPct val="140000"/>
              </a:lnSpc>
              <a:buClr>
                <a:schemeClr val="tx1"/>
              </a:buClr>
              <a:buSzPct val="70000"/>
              <a:buFont typeface="Wingdings" panose="05000000000000000000" pitchFamily="2" charset="2"/>
              <a:buChar char="v"/>
            </a:pPr>
            <a:r>
              <a:rPr lang="pl-PL" altLang="pl-PL" b="1">
                <a:solidFill>
                  <a:schemeClr val="tx1"/>
                </a:solidFill>
                <a:latin typeface="Arial" panose="020B0604020202020204" pitchFamily="34" charset="0"/>
                <a:cs typeface="Arial" panose="020B0604020202020204" pitchFamily="34" charset="0"/>
              </a:rPr>
              <a:t>DŹWIĘK – </a:t>
            </a:r>
            <a:r>
              <a:rPr lang="pl-PL" altLang="pl-PL">
                <a:solidFill>
                  <a:schemeClr val="tx1"/>
                </a:solidFill>
                <a:latin typeface="Arial" panose="020B0604020202020204" pitchFamily="34" charset="0"/>
                <a:cs typeface="Arial" panose="020B0604020202020204" pitchFamily="34" charset="0"/>
              </a:rPr>
              <a:t>jest to zaburzenie środowiska sprężystego rozchodzące się w sposób falowy.</a:t>
            </a:r>
          </a:p>
        </p:txBody>
      </p:sp>
      <p:pic>
        <p:nvPicPr>
          <p:cNvPr id="2" name="Dźwięk 1">
            <a:hlinkClick r:id="" action="ppaction://media"/>
            <a:extLst>
              <a:ext uri="{FF2B5EF4-FFF2-40B4-BE49-F238E27FC236}">
                <a16:creationId xmlns:a16="http://schemas.microsoft.com/office/drawing/2014/main" id="{5D3D9130-D360-4AC0-99A0-C637867E2E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363"/>
    </mc:Choice>
    <mc:Fallback>
      <p:transition spd="slow" advTm="2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8D8A6C5E-DCD7-47FF-91E8-7455E588D8D2}"/>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11267" name="Picture 8">
            <a:extLst>
              <a:ext uri="{FF2B5EF4-FFF2-40B4-BE49-F238E27FC236}">
                <a16:creationId xmlns:a16="http://schemas.microsoft.com/office/drawing/2014/main" id="{3927DEF8-640D-4CBF-8AFE-9137CCCF7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395288"/>
            <a:ext cx="64389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B49A604C-AF1E-4C11-BC7B-EC49D1765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420"/>
    </mc:Choice>
    <mc:Fallback>
      <p:transition spd="slow" advTm="9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5530CA8-0841-4D15-92D3-8324DEBE2F19}"/>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graphicFrame>
        <p:nvGraphicFramePr>
          <p:cNvPr id="1937460" name="Group 52">
            <a:extLst>
              <a:ext uri="{FF2B5EF4-FFF2-40B4-BE49-F238E27FC236}">
                <a16:creationId xmlns:a16="http://schemas.microsoft.com/office/drawing/2014/main" id="{14724961-3B52-48EC-AF49-11DB60F229A0}"/>
              </a:ext>
            </a:extLst>
          </p:cNvPr>
          <p:cNvGraphicFramePr>
            <a:graphicFrameLocks noGrp="1"/>
          </p:cNvGraphicFramePr>
          <p:nvPr>
            <p:ph/>
          </p:nvPr>
        </p:nvGraphicFramePr>
        <p:xfrm>
          <a:off x="863600" y="1403350"/>
          <a:ext cx="8769350" cy="4573589"/>
        </p:xfrm>
        <a:graphic>
          <a:graphicData uri="http://schemas.openxmlformats.org/drawingml/2006/table">
            <a:tbl>
              <a:tblPr/>
              <a:tblGrid>
                <a:gridCol w="4391025">
                  <a:extLst>
                    <a:ext uri="{9D8B030D-6E8A-4147-A177-3AD203B41FA5}">
                      <a16:colId xmlns:a16="http://schemas.microsoft.com/office/drawing/2014/main" val="20000"/>
                    </a:ext>
                  </a:extLst>
                </a:gridCol>
                <a:gridCol w="4378325">
                  <a:extLst>
                    <a:ext uri="{9D8B030D-6E8A-4147-A177-3AD203B41FA5}">
                      <a16:colId xmlns:a16="http://schemas.microsoft.com/office/drawing/2014/main" val="20001"/>
                    </a:ext>
                  </a:extLst>
                </a:gridCol>
              </a:tblGrid>
              <a:tr h="573088">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Czynność</a:t>
                      </a:r>
                      <a:endPar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cap="flat">
                      <a:noFill/>
                    </a:lnL>
                    <a:lnR>
                      <a:noFill/>
                    </a:lnR>
                    <a:lnT cap="flat">
                      <a:noFill/>
                    </a:lnT>
                    <a:lnB>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Natężenie dźwięku [dB]</a:t>
                      </a:r>
                      <a:endPar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a:noFill/>
                    </a:lnL>
                    <a:lnR cap="flat">
                      <a:noFill/>
                    </a:lnR>
                    <a:lnT cap="flat">
                      <a:noFill/>
                    </a:lnT>
                    <a:lnB>
                      <a:noFill/>
                    </a:lnB>
                    <a:lnTlToBr>
                      <a:noFill/>
                    </a:lnTlToBr>
                    <a:lnBlToTr>
                      <a:noFill/>
                    </a:lnBlToTr>
                    <a:solidFill>
                      <a:srgbClr val="FFFFFF"/>
                    </a:solidFill>
                  </a:tcPr>
                </a:tc>
                <a:extLst>
                  <a:ext uri="{0D108BD9-81ED-4DB2-BD59-A6C34878D82A}">
                    <a16:rowId xmlns:a16="http://schemas.microsoft.com/office/drawing/2014/main" val="10000"/>
                  </a:ext>
                </a:extLst>
              </a:tr>
              <a:tr h="588963">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Szum lasu</a:t>
                      </a:r>
                    </a:p>
                  </a:txBody>
                  <a:tcPr horzOverflow="overflow">
                    <a:lnL cap="flat">
                      <a:noFill/>
                    </a:lnL>
                    <a:lnR>
                      <a:noFill/>
                    </a:lnR>
                    <a:lnT>
                      <a:noFill/>
                    </a:lnT>
                    <a:lnB>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10-30</a:t>
                      </a:r>
                    </a:p>
                  </a:txBody>
                  <a:tcPr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587375">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Czytelnia</a:t>
                      </a:r>
                    </a:p>
                  </a:txBody>
                  <a:tcPr horzOverflow="overflow">
                    <a:lnL cap="flat">
                      <a:noFill/>
                    </a:lnL>
                    <a:lnR>
                      <a:noFill/>
                    </a:lnR>
                    <a:lnT>
                      <a:noFill/>
                    </a:lnT>
                    <a:lnB>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30-40</a:t>
                      </a:r>
                    </a:p>
                  </a:txBody>
                  <a:tcPr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587375">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Praca biurowa</a:t>
                      </a:r>
                    </a:p>
                  </a:txBody>
                  <a:tcPr horzOverflow="overflow">
                    <a:lnL cap="flat">
                      <a:noFill/>
                    </a:lnL>
                    <a:lnR>
                      <a:noFill/>
                    </a:lnR>
                    <a:lnT>
                      <a:noFill/>
                    </a:lnT>
                    <a:lnB>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60-70</a:t>
                      </a:r>
                    </a:p>
                  </a:txBody>
                  <a:tcPr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823913">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Przejazd samochodu ciężarowego</a:t>
                      </a:r>
                    </a:p>
                  </a:txBody>
                  <a:tcPr horzOverflow="overflow">
                    <a:lnL cap="flat">
                      <a:noFill/>
                    </a:lnL>
                    <a:lnR>
                      <a:noFill/>
                    </a:lnR>
                    <a:lnT>
                      <a:noFill/>
                    </a:lnT>
                    <a:lnB>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90</a:t>
                      </a:r>
                    </a:p>
                  </a:txBody>
                  <a:tcPr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825500">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Praca młotem pneumatycznym</a:t>
                      </a:r>
                    </a:p>
                  </a:txBody>
                  <a:tcPr horzOverflow="overflow">
                    <a:lnL cap="flat">
                      <a:noFill/>
                    </a:lnL>
                    <a:lnR>
                      <a:noFill/>
                    </a:lnR>
                    <a:lnT>
                      <a:noFill/>
                    </a:lnT>
                    <a:lnB>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100-110</a:t>
                      </a:r>
                    </a:p>
                  </a:txBody>
                  <a:tcPr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5"/>
                  </a:ext>
                </a:extLst>
              </a:tr>
              <a:tr h="587375">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l"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Lądujący samolot</a:t>
                      </a:r>
                    </a:p>
                  </a:txBody>
                  <a:tcPr horzOverflow="overflow">
                    <a:lnL cap="flat">
                      <a:noFill/>
                    </a:lnL>
                    <a:lnR>
                      <a:noFill/>
                    </a:lnR>
                    <a:lnT>
                      <a:noFill/>
                    </a:lnT>
                    <a:lnB cap="flat">
                      <a:noFill/>
                    </a:lnB>
                    <a:lnTlToBr>
                      <a:noFill/>
                    </a:lnTlToBr>
                    <a:lnBlToTr>
                      <a:noFill/>
                    </a:lnBlToTr>
                    <a:solidFill>
                      <a:srgbClr val="FFFFFF"/>
                    </a:solidFill>
                  </a:tcPr>
                </a:tc>
                <a:tc>
                  <a:txBody>
                    <a:bodyPr/>
                    <a:lstStyle>
                      <a:lvl1pPr marL="342900" indent="-342900">
                        <a:lnSpc>
                          <a:spcPct val="90000"/>
                        </a:lnSpc>
                        <a:buClr>
                          <a:srgbClr val="E6E6E6"/>
                        </a:buClr>
                        <a:defRPr sz="2800">
                          <a:solidFill>
                            <a:srgbClr val="E6E6E6"/>
                          </a:solidFill>
                          <a:latin typeface="Times New Roman" panose="02020603050405020304" pitchFamily="18" charset="0"/>
                        </a:defRPr>
                      </a:lvl1pPr>
                      <a:lvl2pPr marL="742950" indent="-285750">
                        <a:lnSpc>
                          <a:spcPct val="90000"/>
                        </a:lnSpc>
                        <a:buClr>
                          <a:srgbClr val="E6E6E6"/>
                        </a:buClr>
                        <a:buSzPct val="75000"/>
                        <a:buFont typeface="Symbol" panose="05050102010706020507" pitchFamily="18" charset="2"/>
                        <a:defRPr sz="2400">
                          <a:solidFill>
                            <a:srgbClr val="E6E6E6"/>
                          </a:solidFill>
                          <a:latin typeface="Times New Roman" panose="02020603050405020304" pitchFamily="18" charset="0"/>
                        </a:defRPr>
                      </a:lvl2pPr>
                      <a:lvl3pPr marL="1143000" indent="-228600">
                        <a:lnSpc>
                          <a:spcPct val="90000"/>
                        </a:lnSpc>
                        <a:buClr>
                          <a:srgbClr val="E6E6E6"/>
                        </a:buClr>
                        <a:defRPr sz="2000">
                          <a:solidFill>
                            <a:srgbClr val="E6E6E6"/>
                          </a:solidFill>
                          <a:latin typeface="Times New Roman" panose="02020603050405020304" pitchFamily="18" charset="0"/>
                        </a:defRPr>
                      </a:lvl3pPr>
                      <a:lvl4pPr marL="1600200" indent="-228600">
                        <a:lnSpc>
                          <a:spcPct val="90000"/>
                        </a:lnSpc>
                        <a:buClr>
                          <a:srgbClr val="E6E6E6"/>
                        </a:buClr>
                        <a:buSzPct val="75000"/>
                        <a:buFont typeface="Symbol" panose="05050102010706020507" pitchFamily="18" charset="2"/>
                        <a:defRPr>
                          <a:solidFill>
                            <a:srgbClr val="E6E6E6"/>
                          </a:solidFill>
                          <a:latin typeface="Times New Roman" panose="02020603050405020304" pitchFamily="18" charset="0"/>
                        </a:defRPr>
                      </a:lvl4pPr>
                      <a:lvl5pPr marL="2057400" indent="-228600">
                        <a:lnSpc>
                          <a:spcPct val="90000"/>
                        </a:lnSpc>
                        <a:buClr>
                          <a:srgbClr val="E6E6E6"/>
                        </a:buClr>
                        <a:defRPr>
                          <a:solidFill>
                            <a:srgbClr val="E6E6E6"/>
                          </a:solidFill>
                          <a:latin typeface="Times New Roman" panose="02020603050405020304" pitchFamily="18" charset="0"/>
                        </a:defRPr>
                      </a:lvl5pPr>
                      <a:lvl6pPr marL="25146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6pPr>
                      <a:lvl7pPr marL="29718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7pPr>
                      <a:lvl8pPr marL="34290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8pPr>
                      <a:lvl9pPr marL="3886200" indent="-228600" defTabSz="449263" fontAlgn="base" hangingPunct="0">
                        <a:lnSpc>
                          <a:spcPct val="90000"/>
                        </a:lnSpc>
                        <a:spcBef>
                          <a:spcPct val="0"/>
                        </a:spcBef>
                        <a:spcAft>
                          <a:spcPct val="0"/>
                        </a:spcAft>
                        <a:buClr>
                          <a:srgbClr val="E6E6E6"/>
                        </a:buClr>
                        <a:buSzPct val="45000"/>
                        <a:buFont typeface="Wingdings" panose="05000000000000000000" pitchFamily="2" charset="2"/>
                        <a:defRPr>
                          <a:solidFill>
                            <a:srgbClr val="E6E6E6"/>
                          </a:solidFill>
                          <a:latin typeface="Times New Roman" panose="02020603050405020304" pitchFamily="18" charset="0"/>
                        </a:defRPr>
                      </a:lvl9pPr>
                    </a:lstStyle>
                    <a:p>
                      <a:pPr marL="342900" marR="0" lvl="0" indent="-342900" algn="ctr" defTabSz="449263" rtl="0" eaLnBrk="1" fontAlgn="base" latinLnBrk="0" hangingPunct="0">
                        <a:lnSpc>
                          <a:spcPct val="136000"/>
                        </a:lnSpc>
                        <a:spcBef>
                          <a:spcPct val="0"/>
                        </a:spcBef>
                        <a:spcAft>
                          <a:spcPct val="0"/>
                        </a:spcAft>
                        <a:buClr>
                          <a:srgbClr val="E6E6E6"/>
                        </a:buClr>
                        <a:buSzPct val="45000"/>
                        <a:buFont typeface="Wingdings" panose="05000000000000000000" pitchFamily="2" charset="2"/>
                        <a:buNone/>
                        <a:tabLst/>
                      </a:pPr>
                      <a:r>
                        <a:rPr kumimoji="0" lang="pl-PL" altLang="pl-PL"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120 (próg bólu)</a:t>
                      </a:r>
                    </a:p>
                  </a:txBody>
                  <a:tcPr horzOverflow="overflow">
                    <a:lnL>
                      <a:noFill/>
                    </a:lnL>
                    <a:lnR cap="flat">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pic>
        <p:nvPicPr>
          <p:cNvPr id="2" name="Dźwięk 1">
            <a:hlinkClick r:id="" action="ppaction://media"/>
            <a:extLst>
              <a:ext uri="{FF2B5EF4-FFF2-40B4-BE49-F238E27FC236}">
                <a16:creationId xmlns:a16="http://schemas.microsoft.com/office/drawing/2014/main" id="{A387D8F6-C6E2-4254-8ACA-07332FD53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658"/>
    </mc:Choice>
    <mc:Fallback>
      <p:transition spd="slow" advTm="167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C79FB79-5D8A-4029-9ED1-E1A6290E4C21}"/>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sp>
        <p:nvSpPr>
          <p:cNvPr id="13315" name="Rectangle 3">
            <a:extLst>
              <a:ext uri="{FF2B5EF4-FFF2-40B4-BE49-F238E27FC236}">
                <a16:creationId xmlns:a16="http://schemas.microsoft.com/office/drawing/2014/main" id="{9C7F4B4D-E475-4707-AC9C-378DB3FBDC11}"/>
              </a:ext>
            </a:extLst>
          </p:cNvPr>
          <p:cNvSpPr>
            <a:spLocks noChangeArrowheads="1"/>
          </p:cNvSpPr>
          <p:nvPr/>
        </p:nvSpPr>
        <p:spPr bwMode="auto">
          <a:xfrm>
            <a:off x="576263" y="1585913"/>
            <a:ext cx="9031287" cy="1363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16000"/>
              </a:lnSpc>
              <a:buClr>
                <a:srgbClr val="000000"/>
              </a:buClr>
              <a:buSzPct val="45000"/>
              <a:buFont typeface="Wingdings" panose="05000000000000000000" pitchFamily="2" charset="2"/>
              <a:buNone/>
            </a:pPr>
            <a:r>
              <a:rPr lang="pl-PL" altLang="pl-PL" sz="2400" b="1">
                <a:solidFill>
                  <a:schemeClr val="tx1"/>
                </a:solidFill>
              </a:rPr>
              <a:t>PN-B-02151/02 : 1987 - "Akustyka budowlana. Ochrona przed hałasem pomieszczeń w budynkach. Dopuszczalne wartości poziomu dźwięku w pomieszczeniach."</a:t>
            </a:r>
          </a:p>
        </p:txBody>
      </p:sp>
      <p:sp>
        <p:nvSpPr>
          <p:cNvPr id="13316" name="Rectangle 4">
            <a:extLst>
              <a:ext uri="{FF2B5EF4-FFF2-40B4-BE49-F238E27FC236}">
                <a16:creationId xmlns:a16="http://schemas.microsoft.com/office/drawing/2014/main" id="{C94C855C-1EEB-472B-B6DB-691CCB0CC32D}"/>
              </a:ext>
            </a:extLst>
          </p:cNvPr>
          <p:cNvSpPr>
            <a:spLocks noChangeArrowheads="1"/>
          </p:cNvSpPr>
          <p:nvPr/>
        </p:nvSpPr>
        <p:spPr bwMode="auto">
          <a:xfrm>
            <a:off x="576263" y="3132138"/>
            <a:ext cx="8858250" cy="1363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a:lnSpc>
                <a:spcPct val="116000"/>
              </a:lnSpc>
              <a:buClr>
                <a:srgbClr val="000000"/>
              </a:buClr>
              <a:buSzPct val="45000"/>
              <a:buFont typeface="Wingdings" panose="05000000000000000000" pitchFamily="2" charset="2"/>
              <a:buNone/>
            </a:pPr>
            <a:r>
              <a:rPr lang="pl-PL" altLang="pl-PL" sz="2400" b="1">
                <a:solidFill>
                  <a:schemeClr val="tx1"/>
                </a:solidFill>
              </a:rPr>
              <a:t>PN-N-01307 : 1994 - "Hałas. Dopuszczalne wartości hałasu w środowisku pracy. Wymagania dotyczące wykonywania pomiarów"</a:t>
            </a:r>
          </a:p>
        </p:txBody>
      </p:sp>
      <p:pic>
        <p:nvPicPr>
          <p:cNvPr id="2" name="Dźwięk 1">
            <a:hlinkClick r:id="" action="ppaction://media"/>
            <a:extLst>
              <a:ext uri="{FF2B5EF4-FFF2-40B4-BE49-F238E27FC236}">
                <a16:creationId xmlns:a16="http://schemas.microsoft.com/office/drawing/2014/main" id="{8A8C55DE-4975-4B7A-BD75-7E9F506D99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513"/>
    </mc:Choice>
    <mc:Fallback>
      <p:transition spd="slow" advTm="11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CE03FBE-A16E-444B-A0BF-D69034142517}"/>
              </a:ext>
            </a:extLst>
          </p:cNvPr>
          <p:cNvSpPr>
            <a:spLocks noChangeArrowheads="1"/>
          </p:cNvSpPr>
          <p:nvPr/>
        </p:nvSpPr>
        <p:spPr bwMode="auto">
          <a:xfrm>
            <a:off x="741363" y="280988"/>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1">
              <a:lnSpc>
                <a:spcPct val="87000"/>
              </a:lnSpc>
              <a:buClr>
                <a:srgbClr val="000000"/>
              </a:buClr>
              <a:buSzPct val="45000"/>
              <a:buFont typeface="Wingdings" panose="05000000000000000000" pitchFamily="2" charset="2"/>
              <a:buNone/>
            </a:pPr>
            <a:r>
              <a:rPr lang="pl-PL" altLang="pl-PL" sz="4000" i="1">
                <a:solidFill>
                  <a:schemeClr val="tx1"/>
                </a:solidFill>
              </a:rPr>
              <a:t>Hałas</a:t>
            </a:r>
          </a:p>
        </p:txBody>
      </p:sp>
      <p:pic>
        <p:nvPicPr>
          <p:cNvPr id="14339" name="Picture 558">
            <a:extLst>
              <a:ext uri="{FF2B5EF4-FFF2-40B4-BE49-F238E27FC236}">
                <a16:creationId xmlns:a16="http://schemas.microsoft.com/office/drawing/2014/main" id="{0598124C-6586-4165-91E7-CBDC01B1C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1331913"/>
            <a:ext cx="89249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44D6014C-D539-4DB4-B7C8-A84B4C106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8325" y="693737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933"/>
    </mc:Choice>
    <mc:Fallback>
      <p:transition spd="slow" advTm="18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Times New Roman"/>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niestandardowy">
  <a:themeElements>
    <a:clrScheme name="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niestandardowy">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76000"/>
          </a:lnSpc>
          <a:spcBef>
            <a:spcPct val="0"/>
          </a:spcBef>
          <a:spcAft>
            <a:spcPct val="0"/>
          </a:spcAft>
          <a:buClr>
            <a:srgbClr val="000000"/>
          </a:buClr>
          <a:buSzPct val="45000"/>
          <a:buFont typeface="Wingdings" panose="05000000000000000000" pitchFamily="2" charset="2"/>
          <a:buNone/>
          <a:tabLst/>
          <a:defRPr kumimoji="0" lang="en-GB" altLang="pl-PL"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2520</TotalTime>
  <Words>1451</Words>
  <Application>Microsoft Office PowerPoint</Application>
  <PresentationFormat>Niestandardowy</PresentationFormat>
  <Paragraphs>185</Paragraphs>
  <Slides>38</Slides>
  <Notes>1</Notes>
  <HiddenSlides>0</HiddenSlides>
  <MMClips>38</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38</vt:i4>
      </vt:variant>
    </vt:vector>
  </HeadingPairs>
  <TitlesOfParts>
    <vt:vector size="45" baseType="lpstr">
      <vt:lpstr>Arial</vt:lpstr>
      <vt:lpstr>Gill Sans MT</vt:lpstr>
      <vt:lpstr>Symbol</vt:lpstr>
      <vt:lpstr>Times New Roman</vt:lpstr>
      <vt:lpstr>Wingdings</vt:lpstr>
      <vt:lpstr>Projekt domyślny</vt:lpstr>
      <vt:lpstr>Projekt niestandardowy</vt:lpstr>
      <vt:lpstr>Prezentacja programu PowerPoint</vt:lpstr>
      <vt:lpstr>Hałas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Porównanie właściwości akustycznych różnych ośrodków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ŚRODKI OCHRONY PRZED POWSTAWANIEM I ROZPRZESTRZENIANIEM SIĘ DŻWIĘKU W CENTRALI WENTYLACYJNEJ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Wentylacja budynków mieszkalnych</dc:title>
  <cp:lastModifiedBy>Marek K</cp:lastModifiedBy>
  <cp:revision>255</cp:revision>
  <dcterms:modified xsi:type="dcterms:W3CDTF">2020-12-11T09:14:14Z</dcterms:modified>
</cp:coreProperties>
</file>