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97" r:id="rId13"/>
    <p:sldId id="265" r:id="rId14"/>
    <p:sldId id="266" r:id="rId15"/>
    <p:sldId id="267" r:id="rId16"/>
    <p:sldId id="268" r:id="rId17"/>
    <p:sldId id="270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8" r:id="rId39"/>
    <p:sldId id="299" r:id="rId40"/>
    <p:sldId id="290" r:id="rId41"/>
    <p:sldId id="291" r:id="rId42"/>
    <p:sldId id="292" r:id="rId43"/>
    <p:sldId id="296" r:id="rId44"/>
    <p:sldId id="300" r:id="rId45"/>
    <p:sldId id="293" r:id="rId46"/>
    <p:sldId id="301" r:id="rId47"/>
    <p:sldId id="294" r:id="rId48"/>
    <p:sldId id="295" r:id="rId49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4294967295"/>
          <p:cNvPicPr/>
          <p:nvPr/>
        </p:nvPicPr>
        <p:blipFill>
          <a:blip r:embed="rId14"/>
          <a:stretch/>
        </p:blipFill>
        <p:spPr>
          <a:xfrm>
            <a:off x="4686480" y="5943600"/>
            <a:ext cx="4457160" cy="926280"/>
          </a:xfrm>
          <a:prstGeom prst="rect">
            <a:avLst/>
          </a:prstGeom>
          <a:ln>
            <a:noFill/>
          </a:ln>
        </p:spPr>
      </p:pic>
      <p:sp>
        <p:nvSpPr>
          <p:cNvPr id="7" name="CustomShape 1"/>
          <p:cNvSpPr/>
          <p:nvPr/>
        </p:nvSpPr>
        <p:spPr>
          <a:xfrm>
            <a:off x="6392880" y="6078600"/>
            <a:ext cx="2498400" cy="66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375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3750" b="0" strike="noStrike" spc="-1">
              <a:latin typeface="Arial"/>
            </a:endParaRPr>
          </a:p>
        </p:txBody>
      </p:sp>
      <p:pic>
        <p:nvPicPr>
          <p:cNvPr id="2" name="Obraz 1"/>
          <p:cNvPicPr/>
          <p:nvPr/>
        </p:nvPicPr>
        <p:blipFill>
          <a:blip r:embed="rId15"/>
          <a:stretch/>
        </p:blipFill>
        <p:spPr>
          <a:xfrm>
            <a:off x="550440" y="0"/>
            <a:ext cx="4144680" cy="5470200"/>
          </a:xfrm>
          <a:prstGeom prst="rect">
            <a:avLst/>
          </a:prstGeom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14"/>
          <a:stretch/>
        </p:blipFill>
        <p:spPr>
          <a:xfrm>
            <a:off x="4686480" y="5943600"/>
            <a:ext cx="4457160" cy="926280"/>
          </a:xfrm>
          <a:prstGeom prst="rect">
            <a:avLst/>
          </a:prstGeom>
          <a:ln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41"/>
          <p:cNvPicPr/>
          <p:nvPr/>
        </p:nvPicPr>
        <p:blipFill>
          <a:blip r:embed="rId14"/>
          <a:stretch/>
        </p:blipFill>
        <p:spPr>
          <a:xfrm>
            <a:off x="7213680" y="6477120"/>
            <a:ext cx="1929600" cy="393120"/>
          </a:xfrm>
          <a:prstGeom prst="rect">
            <a:avLst/>
          </a:prstGeom>
          <a:ln>
            <a:noFill/>
          </a:ln>
        </p:spPr>
      </p:pic>
      <p:pic>
        <p:nvPicPr>
          <p:cNvPr id="43" name="Obraz 16"/>
          <p:cNvPicPr/>
          <p:nvPr/>
        </p:nvPicPr>
        <p:blipFill>
          <a:blip r:embed="rId15" cstate="print"/>
          <a:stretch/>
        </p:blipFill>
        <p:spPr>
          <a:xfrm>
            <a:off x="372240" y="0"/>
            <a:ext cx="910080" cy="1201320"/>
          </a:xfrm>
          <a:prstGeom prst="rect">
            <a:avLst/>
          </a:prstGeom>
          <a:ln>
            <a:noFill/>
          </a:ln>
        </p:spPr>
      </p:pic>
      <p:sp>
        <p:nvSpPr>
          <p:cNvPr id="44" name="Line 1"/>
          <p:cNvSpPr/>
          <p:nvPr/>
        </p:nvSpPr>
        <p:spPr>
          <a:xfrm>
            <a:off x="1364760" y="798840"/>
            <a:ext cx="7779240" cy="360"/>
          </a:xfrm>
          <a:prstGeom prst="line">
            <a:avLst/>
          </a:prstGeom>
          <a:ln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7525440" y="6486120"/>
            <a:ext cx="1506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180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46" name="Obraz 45"/>
          <p:cNvPicPr/>
          <p:nvPr/>
        </p:nvPicPr>
        <p:blipFill>
          <a:blip r:embed="rId14"/>
          <a:stretch/>
        </p:blipFill>
        <p:spPr>
          <a:xfrm>
            <a:off x="7213680" y="6477120"/>
            <a:ext cx="1929600" cy="393120"/>
          </a:xfrm>
          <a:prstGeom prst="rect">
            <a:avLst/>
          </a:prstGeom>
          <a:ln>
            <a:noFill/>
          </a:ln>
        </p:spPr>
      </p:pic>
      <p:sp>
        <p:nvSpPr>
          <p:cNvPr id="47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raz 84"/>
          <p:cNvPicPr/>
          <p:nvPr/>
        </p:nvPicPr>
        <p:blipFill>
          <a:blip r:embed="rId14"/>
          <a:stretch/>
        </p:blipFill>
        <p:spPr>
          <a:xfrm>
            <a:off x="4686480" y="5943600"/>
            <a:ext cx="4457160" cy="926280"/>
          </a:xfrm>
          <a:prstGeom prst="rect">
            <a:avLst/>
          </a:prstGeom>
          <a:ln>
            <a:noFill/>
          </a:ln>
        </p:spPr>
      </p:pic>
      <p:pic>
        <p:nvPicPr>
          <p:cNvPr id="86" name="Obraz 8"/>
          <p:cNvPicPr/>
          <p:nvPr/>
        </p:nvPicPr>
        <p:blipFill>
          <a:blip r:embed="rId15"/>
          <a:stretch/>
        </p:blipFill>
        <p:spPr>
          <a:xfrm>
            <a:off x="550440" y="0"/>
            <a:ext cx="4144680" cy="547020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4584240" y="1182600"/>
            <a:ext cx="4319280" cy="184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5780" b="0" strike="noStrike" spc="-1">
                <a:solidFill>
                  <a:srgbClr val="231E5E"/>
                </a:solidFill>
                <a:latin typeface="Times New Roman"/>
                <a:ea typeface="DejaVu Sans"/>
              </a:rPr>
              <a:t>DZIĘKUJĘ ZA UWAGĘ</a:t>
            </a:r>
            <a:endParaRPr lang="pl-PL" sz="578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6392880" y="6078600"/>
            <a:ext cx="2498400" cy="66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l-PL" sz="3750" b="1" strike="noStrike" spc="-1">
                <a:solidFill>
                  <a:srgbClr val="FFFFFF"/>
                </a:solidFill>
                <a:latin typeface="Calibri"/>
                <a:ea typeface="DejaVu Sans"/>
              </a:rPr>
              <a:t>www.pcz.pl</a:t>
            </a:r>
            <a:endParaRPr lang="pl-PL" sz="3750" b="0" strike="noStrike" spc="-1">
              <a:latin typeface="Arial"/>
            </a:endParaRPr>
          </a:p>
        </p:txBody>
      </p:sp>
      <p:pic>
        <p:nvPicPr>
          <p:cNvPr id="89" name="Obraz 88"/>
          <p:cNvPicPr/>
          <p:nvPr/>
        </p:nvPicPr>
        <p:blipFill>
          <a:blip r:embed="rId14"/>
          <a:stretch/>
        </p:blipFill>
        <p:spPr>
          <a:xfrm>
            <a:off x="4686480" y="5943600"/>
            <a:ext cx="4457160" cy="926280"/>
          </a:xfrm>
          <a:prstGeom prst="rect">
            <a:avLst/>
          </a:prstGeom>
          <a:ln>
            <a:noFill/>
          </a:ln>
        </p:spPr>
      </p:pic>
      <p:sp>
        <p:nvSpPr>
          <p:cNvPr id="9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1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2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4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5.wav"/><Relationship Id="rId5" Type="http://schemas.openxmlformats.org/officeDocument/2006/relationships/image" Target="../media/image5.png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6.wav"/><Relationship Id="rId5" Type="http://schemas.openxmlformats.org/officeDocument/2006/relationships/image" Target="../media/image5.png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8.wa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9.wav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0.wav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1.wav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2.wav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3.wav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4.wav"/><Relationship Id="rId5" Type="http://schemas.openxmlformats.org/officeDocument/2006/relationships/image" Target="../media/image5.png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5.wav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7.wav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8.wav"/><Relationship Id="rId6" Type="http://schemas.openxmlformats.org/officeDocument/2006/relationships/image" Target="../media/image5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9.wav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0.wav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emf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1.wav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2.wav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3.wav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4.wav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5.wav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6.wav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7.wav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8.wav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9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0.wav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1.wav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2.wav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3.wav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4.wav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45.wav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" Type="http://schemas.openxmlformats.org/officeDocument/2006/relationships/audio" Target="../media/audio4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640680" y="1551960"/>
            <a:ext cx="5289120" cy="168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3200" b="0" strike="noStrike" spc="-1">
                <a:solidFill>
                  <a:srgbClr val="00000A"/>
                </a:solidFill>
                <a:latin typeface="Calibri"/>
                <a:ea typeface="Microsoft YaHei"/>
              </a:rPr>
              <a:t>Metody rzutowania w rysunku technicznym, wykorzystanie AUTOCADa</a:t>
            </a:r>
            <a:endParaRPr lang="pl-PL" sz="3200" b="0" strike="noStrike" spc="-1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782160" y="4439160"/>
            <a:ext cx="52891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72880" indent="-272160" algn="ctr">
              <a:lnSpc>
                <a:spcPts val="2001"/>
              </a:lnSpc>
              <a:spcBef>
                <a:spcPts val="1417"/>
              </a:spcBef>
            </a:pPr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Projekt finansowany w ramach programu Ministra Nauki i Szkolnictwa Wyższego pod nazwą „Regionalna Inicjatywa Doskonałości” </a:t>
            </a:r>
            <a:r>
              <a:t/>
            </a:r>
            <a:br/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w latach 2019 – 2022 </a:t>
            </a:r>
            <a:r>
              <a:t/>
            </a:r>
            <a:br/>
            <a:r>
              <a:rPr lang="pl-PL" sz="1200" b="1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nr projektu 020/RID/2018/19, kwota finansowania 12 000 000 PLN </a:t>
            </a:r>
            <a:endParaRPr lang="pl-PL" sz="1200" b="0" strike="noStrike" spc="-1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72000" y="5976000"/>
            <a:ext cx="5289120" cy="4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400" b="0" strike="noStrike" spc="-1">
                <a:solidFill>
                  <a:srgbClr val="231E5E"/>
                </a:solidFill>
                <a:latin typeface="Times New Roman"/>
                <a:ea typeface="Times New Roman"/>
              </a:rPr>
              <a:t>mgr inż. Monika Weżgowiec</a:t>
            </a:r>
            <a:endParaRPr lang="pl-P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100" b="0" strike="noStrike" spc="-1">
                <a:solidFill>
                  <a:srgbClr val="231E5E"/>
                </a:solidFill>
                <a:latin typeface="Times New Roman"/>
                <a:ea typeface="Times New Roman"/>
              </a:rPr>
              <a:t>                                                                                                        Częstochowa, 2020</a:t>
            </a:r>
            <a:endParaRPr lang="pl-PL" sz="1100" b="0" strike="noStrike" spc="-1">
              <a:latin typeface="Arial"/>
            </a:endParaRPr>
          </a:p>
        </p:txBody>
      </p:sp>
      <p:pic>
        <p:nvPicPr>
          <p:cNvPr id="5" name="~PP571.WAV">
            <a:hlinkClick r:id="" action="ppaction://media"/>
          </p:cNvPr>
          <p:cNvPicPr>
            <a:picLocks noRot="1" noChangeAspect="1"/>
          </p:cNvPicPr>
          <p:nvPr>
            <a:wavAudioFile r:embed="rId1" name="~PP571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900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5 Technika Rzuty - Lessons - Tes Tea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785794"/>
            <a:ext cx="7524801" cy="5643602"/>
          </a:xfrm>
          <a:prstGeom prst="rect">
            <a:avLst/>
          </a:prstGeom>
          <a:noFill/>
        </p:spPr>
      </p:pic>
      <p:sp>
        <p:nvSpPr>
          <p:cNvPr id="3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4" name="~PP2782.WAV">
            <a:hlinkClick r:id="" action="ppaction://media"/>
          </p:cNvPr>
          <p:cNvPicPr>
            <a:picLocks noRot="1" noChangeAspect="1"/>
          </p:cNvPicPr>
          <p:nvPr>
            <a:wavAudioFile r:embed="rId1" name="~PP2782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151" name="Obraz 150"/>
          <p:cNvPicPr/>
          <p:nvPr/>
        </p:nvPicPr>
        <p:blipFill>
          <a:blip r:embed="rId3"/>
          <a:stretch/>
        </p:blipFill>
        <p:spPr>
          <a:xfrm>
            <a:off x="1065600" y="1120680"/>
            <a:ext cx="4046040" cy="2838960"/>
          </a:xfrm>
          <a:prstGeom prst="rect">
            <a:avLst/>
          </a:prstGeom>
          <a:ln>
            <a:noFill/>
          </a:ln>
        </p:spPr>
      </p:pic>
      <p:pic>
        <p:nvPicPr>
          <p:cNvPr id="152" name="Obraz 151"/>
          <p:cNvPicPr/>
          <p:nvPr/>
        </p:nvPicPr>
        <p:blipFill>
          <a:blip r:embed="rId4"/>
          <a:stretch/>
        </p:blipFill>
        <p:spPr>
          <a:xfrm>
            <a:off x="5119920" y="3672000"/>
            <a:ext cx="2727720" cy="2735640"/>
          </a:xfrm>
          <a:prstGeom prst="rect">
            <a:avLst/>
          </a:prstGeom>
          <a:ln>
            <a:noFill/>
          </a:ln>
        </p:spPr>
      </p:pic>
      <p:pic>
        <p:nvPicPr>
          <p:cNvPr id="5" name="~PP1880.WAV">
            <a:hlinkClick r:id="" action="ppaction://media"/>
          </p:cNvPr>
          <p:cNvPicPr>
            <a:picLocks noRot="1" noChangeAspect="1"/>
          </p:cNvPicPr>
          <p:nvPr>
            <a:wavAudioFile r:embed="rId1" name="~PP1880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91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54" name="Obraz 153"/>
          <p:cNvPicPr/>
          <p:nvPr/>
        </p:nvPicPr>
        <p:blipFill>
          <a:blip r:embed="rId3"/>
          <a:stretch/>
        </p:blipFill>
        <p:spPr>
          <a:xfrm>
            <a:off x="1152000" y="1027800"/>
            <a:ext cx="4751640" cy="4651920"/>
          </a:xfrm>
          <a:prstGeom prst="rect">
            <a:avLst/>
          </a:prstGeom>
          <a:ln>
            <a:noFill/>
          </a:ln>
        </p:spPr>
      </p:pic>
      <p:pic>
        <p:nvPicPr>
          <p:cNvPr id="155" name="Obraz 154"/>
          <p:cNvPicPr/>
          <p:nvPr/>
        </p:nvPicPr>
        <p:blipFill>
          <a:blip r:embed="rId4"/>
          <a:stretch/>
        </p:blipFill>
        <p:spPr>
          <a:xfrm>
            <a:off x="5815800" y="4144680"/>
            <a:ext cx="3327840" cy="2334960"/>
          </a:xfrm>
          <a:prstGeom prst="rect">
            <a:avLst/>
          </a:prstGeom>
          <a:ln>
            <a:noFill/>
          </a:ln>
        </p:spPr>
      </p:pic>
      <p:pic>
        <p:nvPicPr>
          <p:cNvPr id="5" name="~PP1050.WAV">
            <a:hlinkClick r:id="" action="ppaction://media"/>
          </p:cNvPr>
          <p:cNvPicPr>
            <a:picLocks noRot="1" noChangeAspect="1"/>
          </p:cNvPicPr>
          <p:nvPr>
            <a:wavAudioFile r:embed="rId1" name="~PP1050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157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57" name="Obraz 156"/>
          <p:cNvPicPr/>
          <p:nvPr/>
        </p:nvPicPr>
        <p:blipFill>
          <a:blip r:embed="rId3"/>
          <a:stretch/>
        </p:blipFill>
        <p:spPr>
          <a:xfrm>
            <a:off x="255960" y="1340640"/>
            <a:ext cx="8815680" cy="1539000"/>
          </a:xfrm>
          <a:prstGeom prst="rect">
            <a:avLst/>
          </a:prstGeom>
          <a:ln>
            <a:noFill/>
          </a:ln>
        </p:spPr>
      </p:pic>
      <p:pic>
        <p:nvPicPr>
          <p:cNvPr id="158" name="Obraz 157"/>
          <p:cNvPicPr/>
          <p:nvPr/>
        </p:nvPicPr>
        <p:blipFill>
          <a:blip r:embed="rId4"/>
          <a:stretch/>
        </p:blipFill>
        <p:spPr>
          <a:xfrm>
            <a:off x="2371320" y="2880000"/>
            <a:ext cx="4663440" cy="3023640"/>
          </a:xfrm>
          <a:prstGeom prst="rect">
            <a:avLst/>
          </a:prstGeom>
          <a:ln>
            <a:noFill/>
          </a:ln>
        </p:spPr>
      </p:pic>
      <p:pic>
        <p:nvPicPr>
          <p:cNvPr id="5" name="~PP1846.WAV">
            <a:hlinkClick r:id="" action="ppaction://media"/>
          </p:cNvPr>
          <p:cNvPicPr>
            <a:picLocks noRot="1" noChangeAspect="1"/>
          </p:cNvPicPr>
          <p:nvPr>
            <a:wavAudioFile r:embed="rId1" name="~PP1846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645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60" name="Obraz 159"/>
          <p:cNvPicPr/>
          <p:nvPr/>
        </p:nvPicPr>
        <p:blipFill>
          <a:blip r:embed="rId3"/>
          <a:stretch/>
        </p:blipFill>
        <p:spPr>
          <a:xfrm>
            <a:off x="965520" y="1611720"/>
            <a:ext cx="7602120" cy="2707920"/>
          </a:xfrm>
          <a:prstGeom prst="rect">
            <a:avLst/>
          </a:prstGeom>
          <a:ln>
            <a:noFill/>
          </a:ln>
        </p:spPr>
      </p:pic>
      <p:pic>
        <p:nvPicPr>
          <p:cNvPr id="4" name="~PP1953.WAV">
            <a:hlinkClick r:id="" action="ppaction://media"/>
          </p:cNvPr>
          <p:cNvPicPr>
            <a:picLocks noRot="1" noChangeAspect="1"/>
          </p:cNvPicPr>
          <p:nvPr>
            <a:wavAudioFile r:embed="rId1" name="~PP1953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250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64" name="Obraz 163"/>
          <p:cNvPicPr/>
          <p:nvPr/>
        </p:nvPicPr>
        <p:blipFill>
          <a:blip r:embed="rId3"/>
          <a:stretch/>
        </p:blipFill>
        <p:spPr>
          <a:xfrm>
            <a:off x="2232000" y="1584000"/>
            <a:ext cx="5016960" cy="3910680"/>
          </a:xfrm>
          <a:prstGeom prst="rect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357298"/>
            <a:ext cx="562522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098.WAV">
            <a:hlinkClick r:id="" action="ppaction://media"/>
          </p:cNvPr>
          <p:cNvPicPr>
            <a:picLocks noRot="1" noChangeAspect="1"/>
          </p:cNvPicPr>
          <p:nvPr>
            <a:wavAudioFile r:embed="rId1" name="~PP1098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794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62" name="Obraz 161"/>
          <p:cNvPicPr/>
          <p:nvPr/>
        </p:nvPicPr>
        <p:blipFill>
          <a:blip r:embed="rId3"/>
          <a:stretch/>
        </p:blipFill>
        <p:spPr>
          <a:xfrm>
            <a:off x="2292480" y="1537920"/>
            <a:ext cx="5031360" cy="3861720"/>
          </a:xfrm>
          <a:prstGeom prst="rect">
            <a:avLst/>
          </a:prstGeom>
          <a:ln>
            <a:noFill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285860"/>
            <a:ext cx="570915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3479.WAV">
            <a:hlinkClick r:id="" action="ppaction://media"/>
          </p:cNvPr>
          <p:cNvPicPr>
            <a:picLocks noRot="1" noChangeAspect="1"/>
          </p:cNvPicPr>
          <p:nvPr>
            <a:wavAudioFile r:embed="rId1" name="~PP3479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712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66" name="Obraz 165"/>
          <p:cNvPicPr/>
          <p:nvPr/>
        </p:nvPicPr>
        <p:blipFill>
          <a:blip r:embed="rId3"/>
          <a:stretch/>
        </p:blipFill>
        <p:spPr>
          <a:xfrm>
            <a:off x="1332000" y="982440"/>
            <a:ext cx="6546600" cy="4934160"/>
          </a:xfrm>
          <a:prstGeom prst="rect">
            <a:avLst/>
          </a:prstGeom>
          <a:ln>
            <a:noFill/>
          </a:ln>
        </p:spPr>
      </p:pic>
      <p:pic>
        <p:nvPicPr>
          <p:cNvPr id="4" name="~PP2423.WAV">
            <a:hlinkClick r:id="" action="ppaction://media"/>
          </p:cNvPr>
          <p:cNvPicPr>
            <a:picLocks noRot="1" noChangeAspect="1"/>
          </p:cNvPicPr>
          <p:nvPr>
            <a:wavAudioFile r:embed="rId1" name="~PP2423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104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68" name="Obraz 167"/>
          <p:cNvPicPr/>
          <p:nvPr/>
        </p:nvPicPr>
        <p:blipFill>
          <a:blip r:embed="rId3"/>
          <a:stretch/>
        </p:blipFill>
        <p:spPr>
          <a:xfrm>
            <a:off x="648000" y="1656000"/>
            <a:ext cx="8238960" cy="3360600"/>
          </a:xfrm>
          <a:prstGeom prst="rect">
            <a:avLst/>
          </a:prstGeom>
          <a:ln>
            <a:noFill/>
          </a:ln>
        </p:spPr>
      </p:pic>
      <p:pic>
        <p:nvPicPr>
          <p:cNvPr id="4" name="~PP787.WAV">
            <a:hlinkClick r:id="" action="ppaction://media"/>
          </p:cNvPr>
          <p:cNvPicPr>
            <a:picLocks noRot="1" noChangeAspect="1"/>
          </p:cNvPicPr>
          <p:nvPr>
            <a:wavAudioFile r:embed="rId1" name="~PP787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714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70" name="Obraz 169"/>
          <p:cNvPicPr/>
          <p:nvPr/>
        </p:nvPicPr>
        <p:blipFill>
          <a:blip r:embed="rId3"/>
          <a:stretch/>
        </p:blipFill>
        <p:spPr>
          <a:xfrm>
            <a:off x="1254600" y="829080"/>
            <a:ext cx="3857040" cy="3418560"/>
          </a:xfrm>
          <a:prstGeom prst="rect">
            <a:avLst/>
          </a:prstGeom>
          <a:ln>
            <a:noFill/>
          </a:ln>
        </p:spPr>
      </p:pic>
      <p:pic>
        <p:nvPicPr>
          <p:cNvPr id="171" name="Obraz 170"/>
          <p:cNvPicPr/>
          <p:nvPr/>
        </p:nvPicPr>
        <p:blipFill>
          <a:blip r:embed="rId4"/>
          <a:stretch/>
        </p:blipFill>
        <p:spPr>
          <a:xfrm>
            <a:off x="4989600" y="3714480"/>
            <a:ext cx="4010040" cy="2765160"/>
          </a:xfrm>
          <a:prstGeom prst="rect">
            <a:avLst/>
          </a:prstGeom>
          <a:ln>
            <a:noFill/>
          </a:ln>
        </p:spPr>
      </p:pic>
      <p:pic>
        <p:nvPicPr>
          <p:cNvPr id="5" name="~PP2088.WAV">
            <a:hlinkClick r:id="" action="ppaction://media"/>
          </p:cNvPr>
          <p:cNvPicPr>
            <a:picLocks noRot="1" noChangeAspect="1"/>
          </p:cNvPicPr>
          <p:nvPr>
            <a:wavAudioFile r:embed="rId1" name="~PP2088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75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6271200" y="387720"/>
            <a:ext cx="2761200" cy="30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2"/>
          <p:cNvSpPr/>
          <p:nvPr/>
        </p:nvSpPr>
        <p:spPr>
          <a:xfrm>
            <a:off x="1283400" y="387720"/>
            <a:ext cx="4986360" cy="30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3"/>
          <p:cNvSpPr/>
          <p:nvPr/>
        </p:nvSpPr>
        <p:spPr>
          <a:xfrm>
            <a:off x="167724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57158" y="2786058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Podstawy rzutowania prostokątnego</a:t>
            </a:r>
            <a:endParaRPr lang="pl-PL" sz="4000" dirty="0"/>
          </a:p>
        </p:txBody>
      </p:sp>
      <p:pic>
        <p:nvPicPr>
          <p:cNvPr id="7" name="~PP2381.WAV">
            <a:hlinkClick r:id="" action="ppaction://media"/>
          </p:cNvPr>
          <p:cNvPicPr>
            <a:picLocks noRot="1" noChangeAspect="1"/>
          </p:cNvPicPr>
          <p:nvPr>
            <a:wavAudioFile r:embed="rId1" name="~PP2381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42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73" name="Obraz 172"/>
          <p:cNvPicPr/>
          <p:nvPr/>
        </p:nvPicPr>
        <p:blipFill>
          <a:blip r:embed="rId3"/>
          <a:stretch/>
        </p:blipFill>
        <p:spPr>
          <a:xfrm>
            <a:off x="144000" y="1944000"/>
            <a:ext cx="9065520" cy="1476360"/>
          </a:xfrm>
          <a:prstGeom prst="rect">
            <a:avLst/>
          </a:prstGeom>
          <a:ln>
            <a:noFill/>
          </a:ln>
        </p:spPr>
      </p:pic>
      <p:pic>
        <p:nvPicPr>
          <p:cNvPr id="4" name="~PP2788.WAV">
            <a:hlinkClick r:id="" action="ppaction://media"/>
          </p:cNvPr>
          <p:cNvPicPr>
            <a:picLocks noRot="1" noChangeAspect="1"/>
          </p:cNvPicPr>
          <p:nvPr>
            <a:wavAudioFile r:embed="rId1" name="~PP278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309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75" name="Obraz 174"/>
          <p:cNvPicPr/>
          <p:nvPr/>
        </p:nvPicPr>
        <p:blipFill>
          <a:blip r:embed="rId3"/>
          <a:stretch/>
        </p:blipFill>
        <p:spPr>
          <a:xfrm>
            <a:off x="648000" y="1511280"/>
            <a:ext cx="7991640" cy="1296360"/>
          </a:xfrm>
          <a:prstGeom prst="rect">
            <a:avLst/>
          </a:prstGeom>
          <a:ln>
            <a:noFill/>
          </a:ln>
        </p:spPr>
      </p:pic>
      <p:pic>
        <p:nvPicPr>
          <p:cNvPr id="176" name="Obraz 175"/>
          <p:cNvPicPr/>
          <p:nvPr/>
        </p:nvPicPr>
        <p:blipFill>
          <a:blip r:embed="rId4"/>
          <a:stretch/>
        </p:blipFill>
        <p:spPr>
          <a:xfrm>
            <a:off x="2088000" y="3168000"/>
            <a:ext cx="4703400" cy="2745360"/>
          </a:xfrm>
          <a:prstGeom prst="rect">
            <a:avLst/>
          </a:prstGeom>
          <a:ln>
            <a:noFill/>
          </a:ln>
        </p:spPr>
      </p:pic>
      <p:pic>
        <p:nvPicPr>
          <p:cNvPr id="5" name="~PP4087.WAV">
            <a:hlinkClick r:id="" action="ppaction://media"/>
          </p:cNvPr>
          <p:cNvPicPr>
            <a:picLocks noRot="1" noChangeAspect="1"/>
          </p:cNvPicPr>
          <p:nvPr>
            <a:wavAudioFile r:embed="rId1" name="~PP4087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28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67796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78" name="Obraz 177"/>
          <p:cNvPicPr/>
          <p:nvPr/>
        </p:nvPicPr>
        <p:blipFill>
          <a:blip r:embed="rId3"/>
          <a:stretch/>
        </p:blipFill>
        <p:spPr>
          <a:xfrm>
            <a:off x="79920" y="1316520"/>
            <a:ext cx="8919720" cy="699120"/>
          </a:xfrm>
          <a:prstGeom prst="rect">
            <a:avLst/>
          </a:prstGeom>
          <a:ln>
            <a:noFill/>
          </a:ln>
        </p:spPr>
      </p:pic>
      <p:pic>
        <p:nvPicPr>
          <p:cNvPr id="179" name="Obraz 178"/>
          <p:cNvPicPr/>
          <p:nvPr/>
        </p:nvPicPr>
        <p:blipFill>
          <a:blip r:embed="rId4"/>
          <a:stretch/>
        </p:blipFill>
        <p:spPr>
          <a:xfrm>
            <a:off x="1125000" y="2088000"/>
            <a:ext cx="458640" cy="288000"/>
          </a:xfrm>
          <a:prstGeom prst="rect">
            <a:avLst/>
          </a:prstGeom>
          <a:ln>
            <a:noFill/>
          </a:ln>
        </p:spPr>
      </p:pic>
      <p:pic>
        <p:nvPicPr>
          <p:cNvPr id="180" name="Obraz 179"/>
          <p:cNvPicPr/>
          <p:nvPr/>
        </p:nvPicPr>
        <p:blipFill>
          <a:blip r:embed="rId5"/>
          <a:stretch/>
        </p:blipFill>
        <p:spPr>
          <a:xfrm>
            <a:off x="2736000" y="2448000"/>
            <a:ext cx="3743640" cy="3029760"/>
          </a:xfrm>
          <a:prstGeom prst="rect">
            <a:avLst/>
          </a:prstGeom>
          <a:ln>
            <a:noFill/>
          </a:ln>
        </p:spPr>
      </p:pic>
      <p:pic>
        <p:nvPicPr>
          <p:cNvPr id="6" name="~PP3478.WAV">
            <a:hlinkClick r:id="" action="ppaction://media"/>
          </p:cNvPr>
          <p:cNvPicPr>
            <a:picLocks noRot="1" noChangeAspect="1"/>
          </p:cNvPicPr>
          <p:nvPr>
            <a:wavAudioFile r:embed="rId1" name="~PP3478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775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67796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82" name="Obraz 181"/>
          <p:cNvPicPr/>
          <p:nvPr/>
        </p:nvPicPr>
        <p:blipFill>
          <a:blip r:embed="rId3"/>
          <a:stretch/>
        </p:blipFill>
        <p:spPr>
          <a:xfrm>
            <a:off x="1605240" y="1460520"/>
            <a:ext cx="5450400" cy="3867120"/>
          </a:xfrm>
          <a:prstGeom prst="rect">
            <a:avLst/>
          </a:prstGeom>
          <a:ln>
            <a:noFill/>
          </a:ln>
        </p:spPr>
      </p:pic>
      <p:pic>
        <p:nvPicPr>
          <p:cNvPr id="183" name="Obraz 182"/>
          <p:cNvPicPr/>
          <p:nvPr/>
        </p:nvPicPr>
        <p:blipFill>
          <a:blip r:embed="rId4"/>
          <a:stretch/>
        </p:blipFill>
        <p:spPr>
          <a:xfrm>
            <a:off x="6247080" y="4752000"/>
            <a:ext cx="1600560" cy="1295280"/>
          </a:xfrm>
          <a:prstGeom prst="rect">
            <a:avLst/>
          </a:prstGeom>
          <a:ln>
            <a:noFill/>
          </a:ln>
        </p:spPr>
      </p:pic>
      <p:pic>
        <p:nvPicPr>
          <p:cNvPr id="5" name="~PP734.WAV">
            <a:hlinkClick r:id="" action="ppaction://media"/>
          </p:cNvPr>
          <p:cNvPicPr>
            <a:picLocks noRot="1" noChangeAspect="1"/>
          </p:cNvPicPr>
          <p:nvPr>
            <a:wavAudioFile r:embed="rId1" name="~PP734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200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167796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85" name="Obraz 184"/>
          <p:cNvPicPr/>
          <p:nvPr/>
        </p:nvPicPr>
        <p:blipFill>
          <a:blip r:embed="rId3"/>
          <a:stretch/>
        </p:blipFill>
        <p:spPr>
          <a:xfrm>
            <a:off x="2595240" y="2139480"/>
            <a:ext cx="3812400" cy="3085200"/>
          </a:xfrm>
          <a:prstGeom prst="rect">
            <a:avLst/>
          </a:prstGeom>
          <a:ln>
            <a:noFill/>
          </a:ln>
        </p:spPr>
      </p:pic>
      <p:pic>
        <p:nvPicPr>
          <p:cNvPr id="186" name="Obraz 185"/>
          <p:cNvPicPr/>
          <p:nvPr/>
        </p:nvPicPr>
        <p:blipFill>
          <a:blip r:embed="rId4"/>
          <a:stretch/>
        </p:blipFill>
        <p:spPr>
          <a:xfrm>
            <a:off x="720000" y="1440000"/>
            <a:ext cx="201240" cy="288000"/>
          </a:xfrm>
          <a:prstGeom prst="rect">
            <a:avLst/>
          </a:prstGeom>
          <a:ln>
            <a:noFill/>
          </a:ln>
        </p:spPr>
      </p:pic>
      <p:pic>
        <p:nvPicPr>
          <p:cNvPr id="5" name="~PP1716.WAV">
            <a:hlinkClick r:id="" action="ppaction://media"/>
          </p:cNvPr>
          <p:cNvPicPr>
            <a:picLocks noRot="1" noChangeAspect="1"/>
          </p:cNvPicPr>
          <p:nvPr>
            <a:wavAudioFile r:embed="rId1" name="~PP1716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340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67796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88" name="Obraz 187"/>
          <p:cNvPicPr/>
          <p:nvPr/>
        </p:nvPicPr>
        <p:blipFill>
          <a:blip r:embed="rId3"/>
          <a:stretch/>
        </p:blipFill>
        <p:spPr>
          <a:xfrm>
            <a:off x="6839640" y="4879080"/>
            <a:ext cx="1800000" cy="1456560"/>
          </a:xfrm>
          <a:prstGeom prst="rect">
            <a:avLst/>
          </a:prstGeom>
          <a:ln>
            <a:noFill/>
          </a:ln>
        </p:spPr>
      </p:pic>
      <p:pic>
        <p:nvPicPr>
          <p:cNvPr id="189" name="Obraz 188"/>
          <p:cNvPicPr/>
          <p:nvPr/>
        </p:nvPicPr>
        <p:blipFill>
          <a:blip r:embed="rId4"/>
          <a:stretch/>
        </p:blipFill>
        <p:spPr>
          <a:xfrm>
            <a:off x="1132200" y="1177560"/>
            <a:ext cx="5851440" cy="4438080"/>
          </a:xfrm>
          <a:prstGeom prst="rect">
            <a:avLst/>
          </a:prstGeom>
          <a:ln>
            <a:noFill/>
          </a:ln>
        </p:spPr>
      </p:pic>
      <p:pic>
        <p:nvPicPr>
          <p:cNvPr id="5" name="~PP3069.WAV">
            <a:hlinkClick r:id="" action="ppaction://media"/>
          </p:cNvPr>
          <p:cNvPicPr>
            <a:picLocks noRot="1" noChangeAspect="1"/>
          </p:cNvPicPr>
          <p:nvPr>
            <a:wavAudioFile r:embed="rId1" name="~PP3069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706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4282" y="2786058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Podstawy rzutowania aksonometrycznego</a:t>
            </a:r>
            <a:endParaRPr lang="pl-PL" sz="3600" dirty="0"/>
          </a:p>
        </p:txBody>
      </p:sp>
      <p:pic>
        <p:nvPicPr>
          <p:cNvPr id="5" name="~PP4031.WAV">
            <a:hlinkClick r:id="" action="ppaction://media"/>
          </p:cNvPr>
          <p:cNvPicPr>
            <a:picLocks noRot="1" noChangeAspect="1"/>
          </p:cNvPicPr>
          <p:nvPr>
            <a:wavAudioFile r:embed="rId1" name="~PP4031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30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93" name="Obraz 192"/>
          <p:cNvPicPr/>
          <p:nvPr/>
        </p:nvPicPr>
        <p:blipFill>
          <a:blip r:embed="rId3"/>
          <a:stretch/>
        </p:blipFill>
        <p:spPr>
          <a:xfrm>
            <a:off x="33480" y="226080"/>
            <a:ext cx="9143280" cy="6447240"/>
          </a:xfrm>
          <a:prstGeom prst="rect">
            <a:avLst/>
          </a:prstGeom>
          <a:ln>
            <a:noFill/>
          </a:ln>
        </p:spPr>
      </p:pic>
      <p:pic>
        <p:nvPicPr>
          <p:cNvPr id="4" name="~PP79.WAV">
            <a:hlinkClick r:id="" action="ppaction://media"/>
          </p:cNvPr>
          <p:cNvPicPr>
            <a:picLocks noRot="1" noChangeAspect="1"/>
          </p:cNvPicPr>
          <p:nvPr>
            <a:wavAudioFile r:embed="rId1" name="~PP79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7771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95" name="Obraz 194"/>
          <p:cNvPicPr/>
          <p:nvPr/>
        </p:nvPicPr>
        <p:blipFill>
          <a:blip r:embed="rId3"/>
          <a:stretch/>
        </p:blipFill>
        <p:spPr>
          <a:xfrm>
            <a:off x="889920" y="1813680"/>
            <a:ext cx="7965720" cy="849960"/>
          </a:xfrm>
          <a:prstGeom prst="rect">
            <a:avLst/>
          </a:prstGeom>
          <a:ln>
            <a:noFill/>
          </a:ln>
        </p:spPr>
      </p:pic>
      <p:pic>
        <p:nvPicPr>
          <p:cNvPr id="196" name="Obraz 195"/>
          <p:cNvPicPr/>
          <p:nvPr/>
        </p:nvPicPr>
        <p:blipFill>
          <a:blip r:embed="rId4"/>
          <a:stretch/>
        </p:blipFill>
        <p:spPr>
          <a:xfrm>
            <a:off x="2289240" y="2962080"/>
            <a:ext cx="4622400" cy="3301560"/>
          </a:xfrm>
          <a:prstGeom prst="rect">
            <a:avLst/>
          </a:prstGeom>
          <a:ln>
            <a:noFill/>
          </a:ln>
        </p:spPr>
      </p:pic>
      <p:pic>
        <p:nvPicPr>
          <p:cNvPr id="197" name="Obraz 196"/>
          <p:cNvPicPr/>
          <p:nvPr/>
        </p:nvPicPr>
        <p:blipFill>
          <a:blip r:embed="rId5"/>
          <a:stretch/>
        </p:blipFill>
        <p:spPr>
          <a:xfrm>
            <a:off x="576000" y="935280"/>
            <a:ext cx="8385120" cy="720360"/>
          </a:xfrm>
          <a:prstGeom prst="rect">
            <a:avLst/>
          </a:prstGeom>
          <a:ln>
            <a:noFill/>
          </a:ln>
        </p:spPr>
      </p:pic>
      <p:pic>
        <p:nvPicPr>
          <p:cNvPr id="6" name="~PP414.WAV">
            <a:hlinkClick r:id="" action="ppaction://media"/>
          </p:cNvPr>
          <p:cNvPicPr>
            <a:picLocks noRot="1" noChangeAspect="1"/>
          </p:cNvPicPr>
          <p:nvPr>
            <a:wavAudioFile r:embed="rId1" name="~PP414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504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99" name="Obraz 198"/>
          <p:cNvPicPr/>
          <p:nvPr/>
        </p:nvPicPr>
        <p:blipFill>
          <a:blip r:embed="rId3"/>
          <a:stretch/>
        </p:blipFill>
        <p:spPr>
          <a:xfrm>
            <a:off x="1458000" y="1008000"/>
            <a:ext cx="6677640" cy="773640"/>
          </a:xfrm>
          <a:prstGeom prst="rect">
            <a:avLst/>
          </a:prstGeom>
          <a:ln>
            <a:noFill/>
          </a:ln>
        </p:spPr>
      </p:pic>
      <p:pic>
        <p:nvPicPr>
          <p:cNvPr id="200" name="Obraz 199"/>
          <p:cNvPicPr/>
          <p:nvPr/>
        </p:nvPicPr>
        <p:blipFill>
          <a:blip r:embed="rId4"/>
          <a:stretch/>
        </p:blipFill>
        <p:spPr>
          <a:xfrm>
            <a:off x="720000" y="1775880"/>
            <a:ext cx="7738200" cy="1535760"/>
          </a:xfrm>
          <a:prstGeom prst="rect">
            <a:avLst/>
          </a:prstGeom>
          <a:ln>
            <a:noFill/>
          </a:ln>
        </p:spPr>
      </p:pic>
      <p:pic>
        <p:nvPicPr>
          <p:cNvPr id="201" name="Obraz 200"/>
          <p:cNvPicPr/>
          <p:nvPr/>
        </p:nvPicPr>
        <p:blipFill>
          <a:blip r:embed="rId5"/>
          <a:stretch/>
        </p:blipFill>
        <p:spPr>
          <a:xfrm>
            <a:off x="2448000" y="3168000"/>
            <a:ext cx="4247640" cy="3147480"/>
          </a:xfrm>
          <a:prstGeom prst="rect">
            <a:avLst/>
          </a:prstGeom>
          <a:ln>
            <a:noFill/>
          </a:ln>
        </p:spPr>
      </p:pic>
      <p:pic>
        <p:nvPicPr>
          <p:cNvPr id="6" name="~PP322.WAV">
            <a:hlinkClick r:id="" action="ppaction://media"/>
          </p:cNvPr>
          <p:cNvPicPr>
            <a:picLocks noRot="1" noChangeAspect="1"/>
          </p:cNvPicPr>
          <p:nvPr>
            <a:wavAudioFile r:embed="rId1" name="~PP322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28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136" name="Obraz 135"/>
          <p:cNvPicPr/>
          <p:nvPr/>
        </p:nvPicPr>
        <p:blipFill>
          <a:blip r:embed="rId3"/>
          <a:stretch/>
        </p:blipFill>
        <p:spPr>
          <a:xfrm>
            <a:off x="3319200" y="1296000"/>
            <a:ext cx="4528440" cy="3802680"/>
          </a:xfrm>
          <a:prstGeom prst="rect">
            <a:avLst/>
          </a:prstGeom>
          <a:ln>
            <a:noFill/>
          </a:ln>
        </p:spPr>
      </p:pic>
      <p:pic>
        <p:nvPicPr>
          <p:cNvPr id="137" name="Obraz 136"/>
          <p:cNvPicPr/>
          <p:nvPr/>
        </p:nvPicPr>
        <p:blipFill>
          <a:blip r:embed="rId4"/>
          <a:stretch/>
        </p:blipFill>
        <p:spPr>
          <a:xfrm>
            <a:off x="1020240" y="1788840"/>
            <a:ext cx="7170120" cy="1378800"/>
          </a:xfrm>
          <a:prstGeom prst="rect">
            <a:avLst/>
          </a:prstGeom>
          <a:ln>
            <a:noFill/>
          </a:ln>
        </p:spPr>
      </p:pic>
      <p:pic>
        <p:nvPicPr>
          <p:cNvPr id="5" name="~PP3216.WAV">
            <a:hlinkClick r:id="" action="ppaction://media"/>
          </p:cNvPr>
          <p:cNvPicPr>
            <a:picLocks noRot="1" noChangeAspect="1"/>
          </p:cNvPicPr>
          <p:nvPr>
            <a:wavAudioFile r:embed="rId1" name="~PP3216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554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203" name="Obraz 202"/>
          <p:cNvPicPr/>
          <p:nvPr/>
        </p:nvPicPr>
        <p:blipFill>
          <a:blip r:embed="rId3"/>
          <a:stretch/>
        </p:blipFill>
        <p:spPr>
          <a:xfrm>
            <a:off x="360000" y="864000"/>
            <a:ext cx="8189640" cy="1151640"/>
          </a:xfrm>
          <a:prstGeom prst="rect">
            <a:avLst/>
          </a:prstGeom>
          <a:ln>
            <a:noFill/>
          </a:ln>
        </p:spPr>
      </p:pic>
      <p:pic>
        <p:nvPicPr>
          <p:cNvPr id="204" name="Obraz 203"/>
          <p:cNvPicPr/>
          <p:nvPr/>
        </p:nvPicPr>
        <p:blipFill>
          <a:blip r:embed="rId4"/>
          <a:stretch/>
        </p:blipFill>
        <p:spPr>
          <a:xfrm>
            <a:off x="2304000" y="2160000"/>
            <a:ext cx="4311000" cy="3760560"/>
          </a:xfrm>
          <a:prstGeom prst="rect">
            <a:avLst/>
          </a:prstGeom>
          <a:ln>
            <a:noFill/>
          </a:ln>
        </p:spPr>
      </p:pic>
      <p:pic>
        <p:nvPicPr>
          <p:cNvPr id="5" name="~PP2146.WAV">
            <a:hlinkClick r:id="" action="ppaction://media"/>
          </p:cNvPr>
          <p:cNvPicPr>
            <a:picLocks noRot="1" noChangeAspect="1"/>
          </p:cNvPicPr>
          <p:nvPr>
            <a:wavAudioFile r:embed="rId1" name="~PP2146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83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207" name="Obraz 206"/>
          <p:cNvPicPr/>
          <p:nvPr/>
        </p:nvPicPr>
        <p:blipFill>
          <a:blip r:embed="rId3"/>
          <a:stretch/>
        </p:blipFill>
        <p:spPr>
          <a:xfrm>
            <a:off x="5544000" y="1728000"/>
            <a:ext cx="3527640" cy="246600"/>
          </a:xfrm>
          <a:prstGeom prst="rect">
            <a:avLst/>
          </a:prstGeom>
          <a:ln>
            <a:noFill/>
          </a:ln>
        </p:spPr>
      </p:pic>
      <p:pic>
        <p:nvPicPr>
          <p:cNvPr id="209" name="Obraz 208"/>
          <p:cNvPicPr/>
          <p:nvPr/>
        </p:nvPicPr>
        <p:blipFill>
          <a:blip r:embed="rId4"/>
          <a:stretch/>
        </p:blipFill>
        <p:spPr>
          <a:xfrm>
            <a:off x="2428860" y="2285992"/>
            <a:ext cx="1999440" cy="382320"/>
          </a:xfrm>
          <a:prstGeom prst="rect">
            <a:avLst/>
          </a:prstGeom>
          <a:ln>
            <a:noFill/>
          </a:ln>
        </p:spPr>
      </p:pic>
      <p:pic>
        <p:nvPicPr>
          <p:cNvPr id="210" name="Obraz 209"/>
          <p:cNvPicPr/>
          <p:nvPr/>
        </p:nvPicPr>
        <p:blipFill>
          <a:blip r:embed="rId5"/>
          <a:stretch/>
        </p:blipFill>
        <p:spPr>
          <a:xfrm>
            <a:off x="2357422" y="4071942"/>
            <a:ext cx="3487320" cy="381960"/>
          </a:xfrm>
          <a:prstGeom prst="rect">
            <a:avLst/>
          </a:prstGeom>
          <a:ln>
            <a:noFill/>
          </a:ln>
        </p:spPr>
      </p:pic>
      <p:pic>
        <p:nvPicPr>
          <p:cNvPr id="211" name="Obraz 210"/>
          <p:cNvPicPr/>
          <p:nvPr/>
        </p:nvPicPr>
        <p:blipFill>
          <a:blip r:embed="rId6"/>
          <a:stretch/>
        </p:blipFill>
        <p:spPr>
          <a:xfrm>
            <a:off x="2357422" y="5857892"/>
            <a:ext cx="2856960" cy="381960"/>
          </a:xfrm>
          <a:prstGeom prst="rect">
            <a:avLst/>
          </a:prstGeom>
          <a:ln>
            <a:noFill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1331896"/>
            <a:ext cx="2374978" cy="55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70" y="2071678"/>
            <a:ext cx="32861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745.WAV">
            <a:hlinkClick r:id="" action="ppaction://media"/>
          </p:cNvPr>
          <p:cNvPicPr>
            <a:picLocks noRot="1" noChangeAspect="1"/>
          </p:cNvPicPr>
          <p:nvPr>
            <a:wavAudioFile r:embed="rId1" name="~PP745.WAV"/>
          </p:nvPr>
        </p:nvPicPr>
        <p:blipFill>
          <a:blip r:embed="rId9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580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167796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213" name="Obraz 212"/>
          <p:cNvPicPr/>
          <p:nvPr/>
        </p:nvPicPr>
        <p:blipFill>
          <a:blip r:embed="rId3"/>
          <a:stretch/>
        </p:blipFill>
        <p:spPr>
          <a:xfrm>
            <a:off x="144360" y="1384200"/>
            <a:ext cx="9143280" cy="919440"/>
          </a:xfrm>
          <a:prstGeom prst="rect">
            <a:avLst/>
          </a:prstGeom>
          <a:ln>
            <a:noFill/>
          </a:ln>
        </p:spPr>
      </p:pic>
      <p:pic>
        <p:nvPicPr>
          <p:cNvPr id="214" name="Obraz 213"/>
          <p:cNvPicPr/>
          <p:nvPr/>
        </p:nvPicPr>
        <p:blipFill>
          <a:blip r:embed="rId4"/>
          <a:stretch/>
        </p:blipFill>
        <p:spPr>
          <a:xfrm>
            <a:off x="386640" y="2376000"/>
            <a:ext cx="189000" cy="288000"/>
          </a:xfrm>
          <a:prstGeom prst="rect">
            <a:avLst/>
          </a:prstGeom>
          <a:ln>
            <a:noFill/>
          </a:ln>
        </p:spPr>
      </p:pic>
      <p:pic>
        <p:nvPicPr>
          <p:cNvPr id="215" name="Obraz 214"/>
          <p:cNvPicPr/>
          <p:nvPr/>
        </p:nvPicPr>
        <p:blipFill>
          <a:blip r:embed="rId5"/>
          <a:stretch/>
        </p:blipFill>
        <p:spPr>
          <a:xfrm>
            <a:off x="1955520" y="2520000"/>
            <a:ext cx="4524120" cy="3661200"/>
          </a:xfrm>
          <a:prstGeom prst="rect">
            <a:avLst/>
          </a:prstGeom>
          <a:ln>
            <a:noFill/>
          </a:ln>
        </p:spPr>
      </p:pic>
      <p:pic>
        <p:nvPicPr>
          <p:cNvPr id="6" name="~PP785.WAV">
            <a:hlinkClick r:id="" action="ppaction://media"/>
          </p:cNvPr>
          <p:cNvPicPr>
            <a:picLocks noRot="1" noChangeAspect="1"/>
          </p:cNvPicPr>
          <p:nvPr>
            <a:wavAudioFile r:embed="rId1" name="~PP785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066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67796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217" name="Obraz 216"/>
          <p:cNvPicPr/>
          <p:nvPr/>
        </p:nvPicPr>
        <p:blipFill>
          <a:blip r:embed="rId3"/>
          <a:stretch/>
        </p:blipFill>
        <p:spPr>
          <a:xfrm>
            <a:off x="1067040" y="1234440"/>
            <a:ext cx="5324760" cy="4309200"/>
          </a:xfrm>
          <a:prstGeom prst="rect">
            <a:avLst/>
          </a:prstGeom>
          <a:ln>
            <a:noFill/>
          </a:ln>
        </p:spPr>
      </p:pic>
      <p:pic>
        <p:nvPicPr>
          <p:cNvPr id="218" name="Obraz 217"/>
          <p:cNvPicPr/>
          <p:nvPr/>
        </p:nvPicPr>
        <p:blipFill>
          <a:blip r:embed="rId4"/>
          <a:stretch/>
        </p:blipFill>
        <p:spPr>
          <a:xfrm>
            <a:off x="6635520" y="4847400"/>
            <a:ext cx="1572120" cy="1272240"/>
          </a:xfrm>
          <a:prstGeom prst="rect">
            <a:avLst/>
          </a:prstGeom>
          <a:ln>
            <a:noFill/>
          </a:ln>
        </p:spPr>
      </p:pic>
      <p:pic>
        <p:nvPicPr>
          <p:cNvPr id="5" name="~PP788.WAV">
            <a:hlinkClick r:id="" action="ppaction://media"/>
          </p:cNvPr>
          <p:cNvPicPr>
            <a:picLocks noRot="1" noChangeAspect="1"/>
          </p:cNvPicPr>
          <p:nvPr>
            <a:wavAudioFile r:embed="rId1" name="~PP788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42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220" name="Obraz 219"/>
          <p:cNvPicPr/>
          <p:nvPr/>
        </p:nvPicPr>
        <p:blipFill>
          <a:blip r:embed="rId3"/>
          <a:stretch/>
        </p:blipFill>
        <p:spPr>
          <a:xfrm>
            <a:off x="792000" y="1583640"/>
            <a:ext cx="201240" cy="288000"/>
          </a:xfrm>
          <a:prstGeom prst="rect">
            <a:avLst/>
          </a:prstGeom>
          <a:ln>
            <a:noFill/>
          </a:ln>
        </p:spPr>
      </p:pic>
      <p:pic>
        <p:nvPicPr>
          <p:cNvPr id="221" name="Obraz 220"/>
          <p:cNvPicPr/>
          <p:nvPr/>
        </p:nvPicPr>
        <p:blipFill>
          <a:blip r:embed="rId4"/>
          <a:stretch/>
        </p:blipFill>
        <p:spPr>
          <a:xfrm>
            <a:off x="2068560" y="1710000"/>
            <a:ext cx="4915080" cy="3977640"/>
          </a:xfrm>
          <a:prstGeom prst="rect">
            <a:avLst/>
          </a:prstGeom>
          <a:ln>
            <a:noFill/>
          </a:ln>
        </p:spPr>
      </p:pic>
      <p:pic>
        <p:nvPicPr>
          <p:cNvPr id="5" name="~PP1935.WAV">
            <a:hlinkClick r:id="" action="ppaction://media"/>
          </p:cNvPr>
          <p:cNvPicPr>
            <a:picLocks noRot="1" noChangeAspect="1"/>
          </p:cNvPicPr>
          <p:nvPr>
            <a:wavAudioFile r:embed="rId1" name="~PP1935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719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223" name="Obraz 222"/>
          <p:cNvPicPr/>
          <p:nvPr/>
        </p:nvPicPr>
        <p:blipFill>
          <a:blip r:embed="rId3"/>
          <a:stretch/>
        </p:blipFill>
        <p:spPr>
          <a:xfrm>
            <a:off x="1493640" y="1450440"/>
            <a:ext cx="5058000" cy="4093200"/>
          </a:xfrm>
          <a:prstGeom prst="rect">
            <a:avLst/>
          </a:prstGeom>
          <a:ln>
            <a:noFill/>
          </a:ln>
        </p:spPr>
      </p:pic>
      <p:pic>
        <p:nvPicPr>
          <p:cNvPr id="224" name="Obraz 223"/>
          <p:cNvPicPr/>
          <p:nvPr/>
        </p:nvPicPr>
        <p:blipFill>
          <a:blip r:embed="rId4"/>
          <a:stretch/>
        </p:blipFill>
        <p:spPr>
          <a:xfrm>
            <a:off x="6762240" y="5040000"/>
            <a:ext cx="1445400" cy="1169640"/>
          </a:xfrm>
          <a:prstGeom prst="rect">
            <a:avLst/>
          </a:prstGeom>
          <a:ln>
            <a:noFill/>
          </a:ln>
        </p:spPr>
      </p:pic>
      <p:pic>
        <p:nvPicPr>
          <p:cNvPr id="5" name="~PP3816.WAV">
            <a:hlinkClick r:id="" action="ppaction://media"/>
          </p:cNvPr>
          <p:cNvPicPr>
            <a:picLocks noRot="1" noChangeAspect="1"/>
          </p:cNvPicPr>
          <p:nvPr>
            <a:wavAudioFile r:embed="rId1" name="~PP3816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665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5 Technika Rzuty - Lessons - Tes Tea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142984"/>
            <a:ext cx="6388082" cy="4791062"/>
          </a:xfrm>
          <a:prstGeom prst="rect">
            <a:avLst/>
          </a:prstGeom>
          <a:noFill/>
        </p:spPr>
      </p:pic>
      <p:sp>
        <p:nvSpPr>
          <p:cNvPr id="3" name="CustomShape 1"/>
          <p:cNvSpPr/>
          <p:nvPr/>
        </p:nvSpPr>
        <p:spPr>
          <a:xfrm>
            <a:off x="167832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4" name="~PP365.WAV">
            <a:hlinkClick r:id="" action="ppaction://media"/>
          </p:cNvPr>
          <p:cNvPicPr>
            <a:picLocks noRot="1" noChangeAspect="1"/>
          </p:cNvPicPr>
          <p:nvPr>
            <a:wavAudioFile r:embed="rId1" name="~PP365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 descr="Autodesk AutoCAD - najniższa cena sklep online - AEC Des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6020" name="AutoShape 4" descr="Autodesk AutoCAD - najniższa cena sklep online - AEC Des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6022" name="Picture 6" descr="Autodesk AutoCAD - najniższa cena sklep online - AEC Desig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142984"/>
            <a:ext cx="4876800" cy="4876801"/>
          </a:xfrm>
          <a:prstGeom prst="rect">
            <a:avLst/>
          </a:prstGeom>
          <a:noFill/>
        </p:spPr>
      </p:pic>
      <p:sp>
        <p:nvSpPr>
          <p:cNvPr id="5" name="CustomShape 1"/>
          <p:cNvSpPr/>
          <p:nvPr/>
        </p:nvSpPr>
        <p:spPr>
          <a:xfrm>
            <a:off x="167868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6" name="~PP251.WAV">
            <a:hlinkClick r:id="" action="ppaction://media"/>
          </p:cNvPr>
          <p:cNvPicPr>
            <a:picLocks noRot="1" noChangeAspect="1"/>
          </p:cNvPicPr>
          <p:nvPr>
            <a:wavAudioFile r:embed="rId1" name="~PP251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167868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226" name="Obraz 225"/>
          <p:cNvPicPr/>
          <p:nvPr/>
        </p:nvPicPr>
        <p:blipFill>
          <a:blip r:embed="rId3"/>
          <a:stretch/>
        </p:blipFill>
        <p:spPr>
          <a:xfrm>
            <a:off x="927720" y="1296000"/>
            <a:ext cx="7848000" cy="4968000"/>
          </a:xfrm>
          <a:prstGeom prst="rect">
            <a:avLst/>
          </a:prstGeom>
          <a:ln>
            <a:noFill/>
          </a:ln>
        </p:spPr>
      </p:pic>
      <p:pic>
        <p:nvPicPr>
          <p:cNvPr id="4" name="~PP1940.WAV">
            <a:hlinkClick r:id="" action="ppaction://media"/>
          </p:cNvPr>
          <p:cNvPicPr>
            <a:picLocks noRot="1" noChangeAspect="1"/>
          </p:cNvPicPr>
          <p:nvPr>
            <a:wavAudioFile r:embed="rId1" name="~PP1940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4062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167868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228" name="Obraz 227"/>
          <p:cNvPicPr/>
          <p:nvPr/>
        </p:nvPicPr>
        <p:blipFill>
          <a:blip r:embed="rId3"/>
          <a:stretch/>
        </p:blipFill>
        <p:spPr>
          <a:xfrm>
            <a:off x="216000" y="1224000"/>
            <a:ext cx="8642520" cy="5237280"/>
          </a:xfrm>
          <a:prstGeom prst="rect">
            <a:avLst/>
          </a:prstGeom>
          <a:ln>
            <a:noFill/>
          </a:ln>
        </p:spPr>
      </p:pic>
      <p:pic>
        <p:nvPicPr>
          <p:cNvPr id="4" name="~PP2487.WAV">
            <a:hlinkClick r:id="" action="ppaction://media"/>
          </p:cNvPr>
          <p:cNvPicPr>
            <a:picLocks noRot="1" noChangeAspect="1"/>
          </p:cNvPicPr>
          <p:nvPr>
            <a:wavAudioFile r:embed="rId1" name="~PP2487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621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357290" y="1857364"/>
            <a:ext cx="5786478" cy="4071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800000" lon="750000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5" name="Krzyż 4"/>
          <p:cNvSpPr/>
          <p:nvPr/>
        </p:nvSpPr>
        <p:spPr>
          <a:xfrm>
            <a:off x="4357686" y="3071810"/>
            <a:ext cx="2643206" cy="2857520"/>
          </a:xfrm>
          <a:prstGeom prst="plus">
            <a:avLst>
              <a:gd name="adj" fmla="val 26252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sx="1000" sy="1000" algn="ctr" rotWithShape="0">
              <a:srgbClr val="000000"/>
            </a:outerShdw>
          </a:effectLst>
          <a:scene3d>
            <a:camera prst="orthographicFront">
              <a:rot lat="1800000" lon="7500000" rev="0"/>
            </a:camera>
            <a:lightRig rig="contrasting" dir="t"/>
          </a:scene3d>
          <a:sp3d extrusionH="685800" contourW="19050" prstMaterial="translucentPowder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6" name="~PP439.WAV">
            <a:hlinkClick r:id="" action="ppaction://media"/>
          </p:cNvPr>
          <p:cNvPicPr>
            <a:picLocks noRot="1" noChangeAspect="1"/>
          </p:cNvPicPr>
          <p:nvPr>
            <a:wavAudioFile r:embed="rId1" name="~PP439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737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67868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230" name="Obraz 229"/>
          <p:cNvPicPr/>
          <p:nvPr/>
        </p:nvPicPr>
        <p:blipFill>
          <a:blip r:embed="rId3"/>
          <a:stretch/>
        </p:blipFill>
        <p:spPr>
          <a:xfrm>
            <a:off x="288000" y="1312200"/>
            <a:ext cx="8568000" cy="4799160"/>
          </a:xfrm>
          <a:prstGeom prst="rect">
            <a:avLst/>
          </a:prstGeom>
          <a:ln>
            <a:noFill/>
          </a:ln>
        </p:spPr>
      </p:pic>
      <p:pic>
        <p:nvPicPr>
          <p:cNvPr id="4" name="~PP1911.WAV">
            <a:hlinkClick r:id="" action="ppaction://media"/>
          </p:cNvPr>
          <p:cNvPicPr>
            <a:picLocks noRot="1" noChangeAspect="1"/>
          </p:cNvPicPr>
          <p:nvPr>
            <a:wavAudioFile r:embed="rId1" name="~PP1911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230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ak wykonać rzut prostokątny walca? - Brainly.p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000108"/>
            <a:ext cx="6396018" cy="5228281"/>
          </a:xfrm>
          <a:prstGeom prst="rect">
            <a:avLst/>
          </a:prstGeom>
          <a:noFill/>
        </p:spPr>
      </p:pic>
      <p:sp>
        <p:nvSpPr>
          <p:cNvPr id="3" name="CustomShape 1"/>
          <p:cNvSpPr/>
          <p:nvPr/>
        </p:nvSpPr>
        <p:spPr>
          <a:xfrm>
            <a:off x="167868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4" name="~PP3348.WAV">
            <a:hlinkClick r:id="" action="ppaction://media"/>
          </p:cNvPr>
          <p:cNvPicPr>
            <a:picLocks noRot="1" noChangeAspect="1"/>
          </p:cNvPicPr>
          <p:nvPr>
            <a:wavAudioFile r:embed="rId1" name="~PP334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Prezentacja programu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4996" name="AutoShape 4" descr="Prezentacja programu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1" y="1285860"/>
            <a:ext cx="4697051" cy="423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stomShape 1"/>
          <p:cNvSpPr/>
          <p:nvPr/>
        </p:nvSpPr>
        <p:spPr>
          <a:xfrm>
            <a:off x="167868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 dirty="0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</a:t>
            </a:r>
            <a:r>
              <a:rPr lang="pl-PL" sz="1600" b="0" strike="noStrike" spc="-1" dirty="0" err="1">
                <a:solidFill>
                  <a:srgbClr val="00000A"/>
                </a:solidFill>
                <a:latin typeface="Times New Roman"/>
                <a:ea typeface="Microsoft YaHei"/>
              </a:rPr>
              <a:t>AUTOCADa</a:t>
            </a:r>
            <a:endParaRPr lang="pl-PL" sz="1600" b="0" strike="noStrike" spc="-1" dirty="0">
              <a:latin typeface="Arial"/>
            </a:endParaRPr>
          </a:p>
        </p:txBody>
      </p:sp>
      <p:pic>
        <p:nvPicPr>
          <p:cNvPr id="7" name="~PP229.WAV">
            <a:hlinkClick r:id="" action="ppaction://media"/>
          </p:cNvPr>
          <p:cNvPicPr>
            <a:picLocks noRot="1" noChangeAspect="1"/>
          </p:cNvPicPr>
          <p:nvPr>
            <a:wavAudioFile r:embed="rId1" name="~PP229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67868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1728000" y="1008000"/>
            <a:ext cx="5904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l-PL" sz="1800" b="0" strike="noStrike" spc="-1" dirty="0">
                <a:latin typeface="Arial"/>
              </a:rPr>
              <a:t>Redagowanie rzutów 2D na podstawie modelu 3D</a:t>
            </a:r>
          </a:p>
        </p:txBody>
      </p:sp>
      <p:pic>
        <p:nvPicPr>
          <p:cNvPr id="6" name="Picture 2" descr="redagowanie rzutów c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928934"/>
            <a:ext cx="6748638" cy="2986441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714348" y="1785926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Plik projektu zawiera utworzony na karcie Model (1) model 3D złożony z kilku niezależnych brył. Przygotowano także pusty arkusz (</a:t>
            </a:r>
            <a:r>
              <a:rPr lang="pl-PL" dirty="0" err="1" smtClean="0"/>
              <a:t>Layout</a:t>
            </a:r>
            <a:r>
              <a:rPr lang="pl-PL" dirty="0" smtClean="0"/>
              <a:t>) 2. Arkusz nie zawiera rzutni.</a:t>
            </a:r>
            <a:endParaRPr lang="pl-PL" dirty="0"/>
          </a:p>
        </p:txBody>
      </p:sp>
      <p:pic>
        <p:nvPicPr>
          <p:cNvPr id="8" name="~PP548.WAV">
            <a:hlinkClick r:id="" action="ppaction://media"/>
          </p:cNvPr>
          <p:cNvPicPr>
            <a:picLocks noRot="1" noChangeAspect="1"/>
          </p:cNvPicPr>
          <p:nvPr>
            <a:wavAudioFile r:embed="rId1" name="~PP54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7372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>
          <a:blip r:embed="rId3"/>
          <a:stretch/>
        </p:blipFill>
        <p:spPr>
          <a:xfrm>
            <a:off x="1571604" y="2857496"/>
            <a:ext cx="6132396" cy="2189826"/>
          </a:xfrm>
          <a:prstGeom prst="rect">
            <a:avLst/>
          </a:prstGeom>
          <a:ln>
            <a:noFill/>
          </a:ln>
        </p:spPr>
      </p:pic>
      <p:sp>
        <p:nvSpPr>
          <p:cNvPr id="4" name="TextShape 3"/>
          <p:cNvSpPr txBox="1"/>
          <p:nvPr/>
        </p:nvSpPr>
        <p:spPr>
          <a:xfrm>
            <a:off x="571472" y="1785926"/>
            <a:ext cx="8352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l-PL" sz="1800" b="0" strike="noStrike" spc="-1" dirty="0">
                <a:latin typeface="Arial"/>
              </a:rPr>
              <a:t>Do redagowania rzutów służą narzędzia zlokalizowane na karcie Układ (</a:t>
            </a:r>
            <a:r>
              <a:rPr lang="pl-PL" sz="1800" b="0" strike="noStrike" spc="-1" dirty="0" err="1">
                <a:latin typeface="Arial"/>
              </a:rPr>
              <a:t>Layout</a:t>
            </a:r>
            <a:r>
              <a:rPr lang="pl-PL" sz="1800" b="0" strike="noStrike" spc="-1" dirty="0">
                <a:latin typeface="Arial"/>
              </a:rPr>
              <a:t>):</a:t>
            </a:r>
          </a:p>
        </p:txBody>
      </p:sp>
      <p:pic>
        <p:nvPicPr>
          <p:cNvPr id="5" name="~PP3088.WAV">
            <a:hlinkClick r:id="" action="ppaction://media"/>
          </p:cNvPr>
          <p:cNvPicPr>
            <a:picLocks noRot="1" noChangeAspect="1"/>
          </p:cNvPicPr>
          <p:nvPr>
            <a:wavAudioFile r:embed="rId1" name="~PP3088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167868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pic>
        <p:nvPicPr>
          <p:cNvPr id="236" name="Obraz 235"/>
          <p:cNvPicPr/>
          <p:nvPr/>
        </p:nvPicPr>
        <p:blipFill>
          <a:blip r:embed="rId3"/>
          <a:stretch/>
        </p:blipFill>
        <p:spPr>
          <a:xfrm>
            <a:off x="72000" y="1582920"/>
            <a:ext cx="9001800" cy="3169080"/>
          </a:xfrm>
          <a:prstGeom prst="rect">
            <a:avLst/>
          </a:prstGeom>
          <a:ln>
            <a:noFill/>
          </a:ln>
        </p:spPr>
      </p:pic>
      <p:pic>
        <p:nvPicPr>
          <p:cNvPr id="4" name="~PP143.WAV">
            <a:hlinkClick r:id="" action="ppaction://media"/>
          </p:cNvPr>
          <p:cNvPicPr>
            <a:picLocks noRot="1" noChangeAspect="1"/>
          </p:cNvPicPr>
          <p:nvPr>
            <a:wavAudioFile r:embed="rId1" name="~PP143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383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3614400" y="329400"/>
            <a:ext cx="5289120" cy="4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2"/>
          <p:cNvSpPr/>
          <p:nvPr/>
        </p:nvSpPr>
        <p:spPr>
          <a:xfrm>
            <a:off x="3614400" y="3102840"/>
            <a:ext cx="52891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~PP2922.WAV">
            <a:hlinkClick r:id="" action="ppaction://media"/>
          </p:cNvPr>
          <p:cNvPicPr>
            <a:picLocks noRot="1" noChangeAspect="1"/>
          </p:cNvPicPr>
          <p:nvPr>
            <a:wavAudioFile r:embed="rId1" name="~PP2922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679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285852" y="1785926"/>
            <a:ext cx="5786478" cy="4071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800000" lon="750000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" name="Krzyż 6"/>
          <p:cNvSpPr/>
          <p:nvPr/>
        </p:nvSpPr>
        <p:spPr>
          <a:xfrm>
            <a:off x="4357686" y="3000372"/>
            <a:ext cx="2643206" cy="2857520"/>
          </a:xfrm>
          <a:prstGeom prst="plus">
            <a:avLst>
              <a:gd name="adj" fmla="val 26252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sx="1000" sy="1000" algn="ctr" rotWithShape="0">
              <a:srgbClr val="000000"/>
            </a:outerShdw>
          </a:effectLst>
          <a:scene3d>
            <a:camera prst="orthographicFront">
              <a:rot lat="1800000" lon="7500000" rev="0"/>
            </a:camera>
            <a:lightRig rig="contrasting" dir="t"/>
          </a:scene3d>
          <a:sp3d extrusionH="685800" contourW="19050" prstMaterial="translucentPowder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8" name="Łącznik prosty 7"/>
          <p:cNvCxnSpPr/>
          <p:nvPr/>
        </p:nvCxnSpPr>
        <p:spPr>
          <a:xfrm rot="10800000">
            <a:off x="4714875" y="2286000"/>
            <a:ext cx="1357313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>
            <a:off x="4000500" y="2786063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rot="10800000">
            <a:off x="3571875" y="3643313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rot="10800000">
            <a:off x="3929063" y="3357563"/>
            <a:ext cx="1357312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rot="10800000">
            <a:off x="4643438" y="2857500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10800000">
            <a:off x="3571875" y="5000625"/>
            <a:ext cx="1357313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rot="10800000">
            <a:off x="3929063" y="4714875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rot="10800000">
            <a:off x="3929063" y="5286375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 rot="10800000">
            <a:off x="5072063" y="3857625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rot="10800000">
            <a:off x="5072063" y="2571750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 rot="10800000">
            <a:off x="4714875" y="4786313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~PP3700.WAV">
            <a:hlinkClick r:id="" action="ppaction://media"/>
          </p:cNvPr>
          <p:cNvPicPr>
            <a:picLocks noRot="1" noChangeAspect="1"/>
          </p:cNvPicPr>
          <p:nvPr>
            <a:wavAudioFile r:embed="rId1" name="~PP3700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1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285852" y="1785926"/>
            <a:ext cx="5786478" cy="4071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800000" lon="750000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5" name="Krzyż 4"/>
          <p:cNvSpPr/>
          <p:nvPr/>
        </p:nvSpPr>
        <p:spPr>
          <a:xfrm>
            <a:off x="4357686" y="3286124"/>
            <a:ext cx="2643206" cy="2857520"/>
          </a:xfrm>
          <a:prstGeom prst="plus">
            <a:avLst>
              <a:gd name="adj" fmla="val 26252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sx="1000" sy="1000" algn="ctr" rotWithShape="0">
              <a:srgbClr val="000000"/>
            </a:outerShdw>
          </a:effectLst>
          <a:scene3d>
            <a:camera prst="orthographicFront">
              <a:rot lat="1800000" lon="7500000" rev="0"/>
            </a:camera>
            <a:lightRig rig="contrasting" dir="t"/>
          </a:scene3d>
          <a:sp3d extrusionH="685800" contourW="19050" prstMaterial="translucentPowder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Krzyż 5"/>
          <p:cNvSpPr/>
          <p:nvPr/>
        </p:nvSpPr>
        <p:spPr>
          <a:xfrm>
            <a:off x="3000364" y="2643182"/>
            <a:ext cx="2643206" cy="2857520"/>
          </a:xfrm>
          <a:prstGeom prst="plus">
            <a:avLst>
              <a:gd name="adj" fmla="val 26252"/>
            </a:avLst>
          </a:prstGeom>
          <a:scene3d>
            <a:camera prst="orthographicFront">
              <a:rot lat="1800000" lon="7500000" rev="0"/>
            </a:camera>
            <a:lightRig rig="threePt" dir="t"/>
          </a:scene3d>
          <a:sp3d prstMaterial="legacyWireframe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7" name="Łącznik prosty 6"/>
          <p:cNvCxnSpPr/>
          <p:nvPr/>
        </p:nvCxnSpPr>
        <p:spPr>
          <a:xfrm rot="10800000">
            <a:off x="4714875" y="2571752"/>
            <a:ext cx="1357313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rot="10800000">
            <a:off x="4000500" y="3071815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>
            <a:off x="3571875" y="3929065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rot="10800000">
            <a:off x="3929063" y="3643315"/>
            <a:ext cx="1357312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rot="10800000">
            <a:off x="4643438" y="3143252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 rot="10800000">
            <a:off x="3571875" y="5286377"/>
            <a:ext cx="1357313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10800000">
            <a:off x="3929063" y="5000627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rot="10800000">
            <a:off x="3929063" y="5572127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rot="10800000">
            <a:off x="5072063" y="4143377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 rot="10800000">
            <a:off x="5072063" y="2857502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rot="10800000">
            <a:off x="4714875" y="5072065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~PP2271.WAV">
            <a:hlinkClick r:id="" action="ppaction://media"/>
          </p:cNvPr>
          <p:cNvPicPr>
            <a:picLocks noRot="1" noChangeAspect="1"/>
          </p:cNvPicPr>
          <p:nvPr>
            <a:wavAudioFile r:embed="rId1" name="~PP2271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53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285852" y="1643050"/>
            <a:ext cx="5786478" cy="40719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>
              <a:rot lat="1800000" lon="7500000" rev="0"/>
            </a:camera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" name="Krzyż 19"/>
          <p:cNvSpPr/>
          <p:nvPr/>
        </p:nvSpPr>
        <p:spPr>
          <a:xfrm>
            <a:off x="4357686" y="3143248"/>
            <a:ext cx="2643206" cy="2857520"/>
          </a:xfrm>
          <a:prstGeom prst="plus">
            <a:avLst>
              <a:gd name="adj" fmla="val 26252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sx="1000" sy="1000" algn="ctr" rotWithShape="0">
              <a:srgbClr val="000000"/>
            </a:outerShdw>
          </a:effectLst>
          <a:scene3d>
            <a:camera prst="orthographicFront">
              <a:rot lat="1800000" lon="7500000" rev="0"/>
            </a:camera>
            <a:lightRig rig="contrasting" dir="t"/>
          </a:scene3d>
          <a:sp3d extrusionH="685800" contourW="19050" prstMaterial="translucentPowder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" name="Krzyż 20"/>
          <p:cNvSpPr/>
          <p:nvPr/>
        </p:nvSpPr>
        <p:spPr>
          <a:xfrm>
            <a:off x="3000364" y="2500306"/>
            <a:ext cx="2643206" cy="2857520"/>
          </a:xfrm>
          <a:prstGeom prst="plus">
            <a:avLst>
              <a:gd name="adj" fmla="val 26252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  <a:scene3d>
            <a:camera prst="orthographicFront">
              <a:rot lat="1800000" lon="7500000" rev="0"/>
            </a:camera>
            <a:lightRig rig="threePt" dir="t"/>
          </a:scene3d>
          <a:sp3d contourW="19050" prstMaterial="translucentPowder"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22" name="Linia 12"/>
          <p:cNvCxnSpPr/>
          <p:nvPr/>
        </p:nvCxnSpPr>
        <p:spPr>
          <a:xfrm rot="10800000">
            <a:off x="4714875" y="2428876"/>
            <a:ext cx="1357313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Linia 11"/>
          <p:cNvCxnSpPr/>
          <p:nvPr/>
        </p:nvCxnSpPr>
        <p:spPr>
          <a:xfrm rot="10800000">
            <a:off x="4000500" y="2928939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Linia 10"/>
          <p:cNvCxnSpPr/>
          <p:nvPr/>
        </p:nvCxnSpPr>
        <p:spPr>
          <a:xfrm rot="10800000">
            <a:off x="3571875" y="3786189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Linia 9"/>
          <p:cNvCxnSpPr/>
          <p:nvPr/>
        </p:nvCxnSpPr>
        <p:spPr>
          <a:xfrm rot="10800000">
            <a:off x="3929063" y="3500439"/>
            <a:ext cx="1357312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Linia 8"/>
          <p:cNvCxnSpPr/>
          <p:nvPr/>
        </p:nvCxnSpPr>
        <p:spPr>
          <a:xfrm rot="10800000">
            <a:off x="4643438" y="3000376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Linia 7"/>
          <p:cNvCxnSpPr/>
          <p:nvPr/>
        </p:nvCxnSpPr>
        <p:spPr>
          <a:xfrm rot="10800000">
            <a:off x="3571875" y="5143501"/>
            <a:ext cx="1357313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Linia 6"/>
          <p:cNvCxnSpPr/>
          <p:nvPr/>
        </p:nvCxnSpPr>
        <p:spPr>
          <a:xfrm rot="10800000">
            <a:off x="3929063" y="4857751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Linia 5"/>
          <p:cNvCxnSpPr/>
          <p:nvPr/>
        </p:nvCxnSpPr>
        <p:spPr>
          <a:xfrm rot="10800000">
            <a:off x="3929063" y="5429251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Linia 4"/>
          <p:cNvCxnSpPr/>
          <p:nvPr/>
        </p:nvCxnSpPr>
        <p:spPr>
          <a:xfrm rot="10800000">
            <a:off x="5072063" y="4000501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Linia 3"/>
          <p:cNvCxnSpPr/>
          <p:nvPr/>
        </p:nvCxnSpPr>
        <p:spPr>
          <a:xfrm rot="10800000">
            <a:off x="5072063" y="2714626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Linia 2"/>
          <p:cNvCxnSpPr/>
          <p:nvPr/>
        </p:nvCxnSpPr>
        <p:spPr>
          <a:xfrm rot="10800000">
            <a:off x="4714875" y="4929189"/>
            <a:ext cx="1357313" cy="6429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Linia 1"/>
          <p:cNvCxnSpPr/>
          <p:nvPr/>
        </p:nvCxnSpPr>
        <p:spPr>
          <a:xfrm rot="10800000">
            <a:off x="4643438" y="4286251"/>
            <a:ext cx="1357312" cy="6429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~PP916.WAV">
            <a:hlinkClick r:id="" action="ppaction://media"/>
          </p:cNvPr>
          <p:cNvPicPr>
            <a:picLocks noRot="1" noChangeAspect="1"/>
          </p:cNvPicPr>
          <p:nvPr>
            <a:wavAudioFile r:embed="rId1" name="~PP916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875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 rot="5400000" flipH="1">
            <a:off x="4568825" y="2709863"/>
            <a:ext cx="2057400" cy="5791200"/>
          </a:xfrm>
          <a:custGeom>
            <a:avLst/>
            <a:gdLst>
              <a:gd name="T0" fmla="*/ 2147483647 w 1200"/>
              <a:gd name="T1" fmla="*/ 2147483647 h 3648"/>
              <a:gd name="T2" fmla="*/ 2147483647 w 1200"/>
              <a:gd name="T3" fmla="*/ 2147483647 h 3648"/>
              <a:gd name="T4" fmla="*/ 0 w 1200"/>
              <a:gd name="T5" fmla="*/ 0 h 3648"/>
              <a:gd name="T6" fmla="*/ 0 w 1200"/>
              <a:gd name="T7" fmla="*/ 2147483647 h 3648"/>
              <a:gd name="T8" fmla="*/ 2147483647 w 1200"/>
              <a:gd name="T9" fmla="*/ 2147483647 h 36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"/>
              <a:gd name="T16" fmla="*/ 0 h 3648"/>
              <a:gd name="T17" fmla="*/ 1200 w 1200"/>
              <a:gd name="T18" fmla="*/ 3648 h 36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" h="3648">
                <a:moveTo>
                  <a:pt x="1200" y="3648"/>
                </a:moveTo>
                <a:lnTo>
                  <a:pt x="1200" y="1200"/>
                </a:lnTo>
                <a:lnTo>
                  <a:pt x="0" y="0"/>
                </a:lnTo>
                <a:lnTo>
                  <a:pt x="0" y="2448"/>
                </a:lnTo>
                <a:lnTo>
                  <a:pt x="1200" y="3648"/>
                </a:lnTo>
                <a:close/>
              </a:path>
            </a:pathLst>
          </a:custGeom>
          <a:gradFill rotWithShape="0">
            <a:gsLst>
              <a:gs pos="0">
                <a:srgbClr val="FFDFFF"/>
              </a:gs>
              <a:gs pos="100000">
                <a:srgbClr val="FFFFFF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" name="Freeform 22"/>
          <p:cNvSpPr>
            <a:spLocks/>
          </p:cNvSpPr>
          <p:nvPr/>
        </p:nvSpPr>
        <p:spPr bwMode="auto">
          <a:xfrm>
            <a:off x="6588125" y="690563"/>
            <a:ext cx="2133600" cy="5791200"/>
          </a:xfrm>
          <a:custGeom>
            <a:avLst/>
            <a:gdLst>
              <a:gd name="T0" fmla="*/ 2147483647 w 1200"/>
              <a:gd name="T1" fmla="*/ 2147483647 h 3648"/>
              <a:gd name="T2" fmla="*/ 2147483647 w 1200"/>
              <a:gd name="T3" fmla="*/ 2147483647 h 3648"/>
              <a:gd name="T4" fmla="*/ 0 w 1200"/>
              <a:gd name="T5" fmla="*/ 0 h 3648"/>
              <a:gd name="T6" fmla="*/ 0 w 1200"/>
              <a:gd name="T7" fmla="*/ 2147483647 h 3648"/>
              <a:gd name="T8" fmla="*/ 2147483647 w 1200"/>
              <a:gd name="T9" fmla="*/ 2147483647 h 36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"/>
              <a:gd name="T16" fmla="*/ 0 h 3648"/>
              <a:gd name="T17" fmla="*/ 1200 w 1200"/>
              <a:gd name="T18" fmla="*/ 3648 h 36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" h="3648">
                <a:moveTo>
                  <a:pt x="1200" y="3648"/>
                </a:moveTo>
                <a:lnTo>
                  <a:pt x="1200" y="1200"/>
                </a:lnTo>
                <a:lnTo>
                  <a:pt x="0" y="0"/>
                </a:lnTo>
                <a:lnTo>
                  <a:pt x="0" y="2448"/>
                </a:lnTo>
                <a:lnTo>
                  <a:pt x="1200" y="3648"/>
                </a:lnTo>
                <a:close/>
              </a:path>
            </a:pathLst>
          </a:custGeom>
          <a:gradFill rotWithShape="0">
            <a:gsLst>
              <a:gs pos="0">
                <a:srgbClr val="FFDFFF"/>
              </a:gs>
              <a:gs pos="100000">
                <a:srgbClr val="FFFFFF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Rectangle 40"/>
          <p:cNvSpPr>
            <a:spLocks noChangeArrowheads="1"/>
          </p:cNvSpPr>
          <p:nvPr/>
        </p:nvSpPr>
        <p:spPr bwMode="auto">
          <a:xfrm>
            <a:off x="2709863" y="690563"/>
            <a:ext cx="3886200" cy="388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7" name="Line 53"/>
          <p:cNvSpPr>
            <a:spLocks noChangeShapeType="1"/>
          </p:cNvSpPr>
          <p:nvPr/>
        </p:nvSpPr>
        <p:spPr bwMode="auto">
          <a:xfrm>
            <a:off x="2882900" y="78422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8" name="Line 54"/>
          <p:cNvSpPr>
            <a:spLocks noChangeShapeType="1"/>
          </p:cNvSpPr>
          <p:nvPr/>
        </p:nvSpPr>
        <p:spPr bwMode="auto">
          <a:xfrm>
            <a:off x="4394200" y="6286500"/>
            <a:ext cx="287338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" name="Line 55"/>
          <p:cNvSpPr>
            <a:spLocks noChangeShapeType="1"/>
          </p:cNvSpPr>
          <p:nvPr/>
        </p:nvSpPr>
        <p:spPr bwMode="auto">
          <a:xfrm>
            <a:off x="4467225" y="6286500"/>
            <a:ext cx="287338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" name="Line 56"/>
          <p:cNvSpPr>
            <a:spLocks noChangeShapeType="1"/>
          </p:cNvSpPr>
          <p:nvPr/>
        </p:nvSpPr>
        <p:spPr bwMode="auto">
          <a:xfrm>
            <a:off x="8642350" y="2613025"/>
            <a:ext cx="0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" name="Line 57"/>
          <p:cNvSpPr>
            <a:spLocks noChangeShapeType="1"/>
          </p:cNvSpPr>
          <p:nvPr/>
        </p:nvSpPr>
        <p:spPr bwMode="auto">
          <a:xfrm>
            <a:off x="8569325" y="2541588"/>
            <a:ext cx="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" name="Line 58"/>
          <p:cNvSpPr>
            <a:spLocks noChangeShapeType="1"/>
          </p:cNvSpPr>
          <p:nvPr/>
        </p:nvSpPr>
        <p:spPr bwMode="auto">
          <a:xfrm>
            <a:off x="8607425" y="2578100"/>
            <a:ext cx="0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grpSp>
        <p:nvGrpSpPr>
          <p:cNvPr id="13" name="Group 78"/>
          <p:cNvGrpSpPr>
            <a:grpSpLocks/>
          </p:cNvGrpSpPr>
          <p:nvPr/>
        </p:nvGrpSpPr>
        <p:grpSpPr bwMode="auto">
          <a:xfrm>
            <a:off x="4862487" y="6157875"/>
            <a:ext cx="2522537" cy="395288"/>
            <a:chOff x="2426" y="3612"/>
            <a:chExt cx="1589" cy="249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4" name="Freeform 79"/>
            <p:cNvSpPr>
              <a:spLocks/>
            </p:cNvSpPr>
            <p:nvPr/>
          </p:nvSpPr>
          <p:spPr bwMode="auto">
            <a:xfrm>
              <a:off x="2426" y="3612"/>
              <a:ext cx="681" cy="249"/>
            </a:xfrm>
            <a:custGeom>
              <a:avLst/>
              <a:gdLst/>
              <a:ahLst/>
              <a:cxnLst>
                <a:cxn ang="0">
                  <a:pos x="681" y="249"/>
                </a:cxn>
                <a:cxn ang="0">
                  <a:pos x="227" y="249"/>
                </a:cxn>
                <a:cxn ang="0">
                  <a:pos x="0" y="0"/>
                </a:cxn>
                <a:cxn ang="0">
                  <a:pos x="454" y="0"/>
                </a:cxn>
                <a:cxn ang="0">
                  <a:pos x="681" y="249"/>
                </a:cxn>
              </a:cxnLst>
              <a:rect l="0" t="0" r="r" b="b"/>
              <a:pathLst>
                <a:path w="681" h="249">
                  <a:moveTo>
                    <a:pt x="681" y="249"/>
                  </a:moveTo>
                  <a:lnTo>
                    <a:pt x="227" y="249"/>
                  </a:lnTo>
                  <a:lnTo>
                    <a:pt x="0" y="0"/>
                  </a:lnTo>
                  <a:lnTo>
                    <a:pt x="454" y="0"/>
                  </a:lnTo>
                  <a:lnTo>
                    <a:pt x="681" y="249"/>
                  </a:lnTo>
                  <a:close/>
                </a:path>
              </a:pathLst>
            </a:custGeom>
            <a:grp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5" name="Freeform 80"/>
            <p:cNvSpPr>
              <a:spLocks/>
            </p:cNvSpPr>
            <p:nvPr/>
          </p:nvSpPr>
          <p:spPr bwMode="auto">
            <a:xfrm>
              <a:off x="2880" y="3612"/>
              <a:ext cx="681" cy="249"/>
            </a:xfrm>
            <a:custGeom>
              <a:avLst/>
              <a:gdLst/>
              <a:ahLst/>
              <a:cxnLst>
                <a:cxn ang="0">
                  <a:pos x="681" y="249"/>
                </a:cxn>
                <a:cxn ang="0">
                  <a:pos x="227" y="249"/>
                </a:cxn>
                <a:cxn ang="0">
                  <a:pos x="0" y="0"/>
                </a:cxn>
                <a:cxn ang="0">
                  <a:pos x="454" y="0"/>
                </a:cxn>
                <a:cxn ang="0">
                  <a:pos x="681" y="249"/>
                </a:cxn>
              </a:cxnLst>
              <a:rect l="0" t="0" r="r" b="b"/>
              <a:pathLst>
                <a:path w="681" h="249">
                  <a:moveTo>
                    <a:pt x="681" y="249"/>
                  </a:moveTo>
                  <a:lnTo>
                    <a:pt x="227" y="249"/>
                  </a:lnTo>
                  <a:lnTo>
                    <a:pt x="0" y="0"/>
                  </a:lnTo>
                  <a:lnTo>
                    <a:pt x="454" y="0"/>
                  </a:lnTo>
                  <a:lnTo>
                    <a:pt x="681" y="249"/>
                  </a:lnTo>
                  <a:close/>
                </a:path>
              </a:pathLst>
            </a:custGeom>
            <a:grp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" name="Freeform 81"/>
            <p:cNvSpPr>
              <a:spLocks/>
            </p:cNvSpPr>
            <p:nvPr/>
          </p:nvSpPr>
          <p:spPr bwMode="auto">
            <a:xfrm>
              <a:off x="3334" y="3612"/>
              <a:ext cx="681" cy="249"/>
            </a:xfrm>
            <a:custGeom>
              <a:avLst/>
              <a:gdLst/>
              <a:ahLst/>
              <a:cxnLst>
                <a:cxn ang="0">
                  <a:pos x="681" y="249"/>
                </a:cxn>
                <a:cxn ang="0">
                  <a:pos x="227" y="249"/>
                </a:cxn>
                <a:cxn ang="0">
                  <a:pos x="0" y="0"/>
                </a:cxn>
                <a:cxn ang="0">
                  <a:pos x="454" y="0"/>
                </a:cxn>
                <a:cxn ang="0">
                  <a:pos x="681" y="249"/>
                </a:cxn>
              </a:cxnLst>
              <a:rect l="0" t="0" r="r" b="b"/>
              <a:pathLst>
                <a:path w="681" h="249">
                  <a:moveTo>
                    <a:pt x="681" y="249"/>
                  </a:moveTo>
                  <a:lnTo>
                    <a:pt x="227" y="249"/>
                  </a:lnTo>
                  <a:lnTo>
                    <a:pt x="0" y="0"/>
                  </a:lnTo>
                  <a:lnTo>
                    <a:pt x="454" y="0"/>
                  </a:lnTo>
                  <a:lnTo>
                    <a:pt x="681" y="249"/>
                  </a:lnTo>
                  <a:close/>
                </a:path>
              </a:pathLst>
            </a:custGeom>
            <a:grp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grpSp>
        <p:nvGrpSpPr>
          <p:cNvPr id="17" name="Group 93"/>
          <p:cNvGrpSpPr>
            <a:grpSpLocks/>
          </p:cNvGrpSpPr>
          <p:nvPr/>
        </p:nvGrpSpPr>
        <p:grpSpPr bwMode="auto">
          <a:xfrm>
            <a:off x="8212112" y="2541550"/>
            <a:ext cx="361950" cy="3238500"/>
            <a:chOff x="4241" y="1402"/>
            <a:chExt cx="228" cy="2040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grpSp>
          <p:nvGrpSpPr>
            <p:cNvPr id="18" name="Group 94"/>
            <p:cNvGrpSpPr>
              <a:grpSpLocks/>
            </p:cNvGrpSpPr>
            <p:nvPr/>
          </p:nvGrpSpPr>
          <p:grpSpPr bwMode="auto">
            <a:xfrm>
              <a:off x="4241" y="1402"/>
              <a:ext cx="228" cy="2040"/>
              <a:chOff x="3900" y="1128"/>
              <a:chExt cx="228" cy="2040"/>
            </a:xfrm>
            <a:grpFill/>
          </p:grpSpPr>
          <p:sp>
            <p:nvSpPr>
              <p:cNvPr id="22" name="Line 95"/>
              <p:cNvSpPr>
                <a:spLocks noChangeShapeType="1"/>
              </p:cNvSpPr>
              <p:nvPr/>
            </p:nvSpPr>
            <p:spPr bwMode="auto">
              <a:xfrm>
                <a:off x="3900" y="1128"/>
                <a:ext cx="0" cy="1814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3" name="Line 96"/>
              <p:cNvSpPr>
                <a:spLocks noChangeShapeType="1"/>
              </p:cNvSpPr>
              <p:nvPr/>
            </p:nvSpPr>
            <p:spPr bwMode="auto">
              <a:xfrm flipV="1">
                <a:off x="4128" y="1355"/>
                <a:ext cx="0" cy="1812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4" name="Line 97"/>
              <p:cNvSpPr>
                <a:spLocks noChangeShapeType="1"/>
              </p:cNvSpPr>
              <p:nvPr/>
            </p:nvSpPr>
            <p:spPr bwMode="auto">
              <a:xfrm>
                <a:off x="3900" y="1128"/>
                <a:ext cx="226" cy="226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5" name="Line 98"/>
              <p:cNvSpPr>
                <a:spLocks noChangeShapeType="1"/>
              </p:cNvSpPr>
              <p:nvPr/>
            </p:nvSpPr>
            <p:spPr bwMode="auto">
              <a:xfrm>
                <a:off x="3900" y="1581"/>
                <a:ext cx="226" cy="226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6" name="Line 99"/>
              <p:cNvSpPr>
                <a:spLocks noChangeShapeType="1"/>
              </p:cNvSpPr>
              <p:nvPr/>
            </p:nvSpPr>
            <p:spPr bwMode="auto">
              <a:xfrm>
                <a:off x="3902" y="2488"/>
                <a:ext cx="226" cy="226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27" name="Line 100"/>
              <p:cNvSpPr>
                <a:spLocks noChangeShapeType="1"/>
              </p:cNvSpPr>
              <p:nvPr/>
            </p:nvSpPr>
            <p:spPr bwMode="auto">
              <a:xfrm>
                <a:off x="3900" y="2942"/>
                <a:ext cx="226" cy="226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  <p:sp>
          <p:nvSpPr>
            <p:cNvPr id="19" name="Freeform 101"/>
            <p:cNvSpPr>
              <a:spLocks/>
            </p:cNvSpPr>
            <p:nvPr/>
          </p:nvSpPr>
          <p:spPr bwMode="auto">
            <a:xfrm>
              <a:off x="4241" y="1412"/>
              <a:ext cx="227" cy="680"/>
            </a:xfrm>
            <a:custGeom>
              <a:avLst/>
              <a:gdLst/>
              <a:ahLst/>
              <a:cxnLst>
                <a:cxn ang="0">
                  <a:pos x="227" y="680"/>
                </a:cxn>
                <a:cxn ang="0">
                  <a:pos x="0" y="453"/>
                </a:cxn>
                <a:cxn ang="0">
                  <a:pos x="0" y="0"/>
                </a:cxn>
                <a:cxn ang="0">
                  <a:pos x="227" y="226"/>
                </a:cxn>
                <a:cxn ang="0">
                  <a:pos x="227" y="680"/>
                </a:cxn>
              </a:cxnLst>
              <a:rect l="0" t="0" r="r" b="b"/>
              <a:pathLst>
                <a:path w="227" h="680">
                  <a:moveTo>
                    <a:pt x="227" y="680"/>
                  </a:moveTo>
                  <a:lnTo>
                    <a:pt x="0" y="453"/>
                  </a:lnTo>
                  <a:lnTo>
                    <a:pt x="0" y="0"/>
                  </a:lnTo>
                  <a:lnTo>
                    <a:pt x="227" y="226"/>
                  </a:lnTo>
                  <a:lnTo>
                    <a:pt x="227" y="680"/>
                  </a:lnTo>
                  <a:close/>
                </a:path>
              </a:pathLst>
            </a:custGeom>
            <a:grp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0" name="Freeform 102"/>
            <p:cNvSpPr>
              <a:spLocks/>
            </p:cNvSpPr>
            <p:nvPr/>
          </p:nvSpPr>
          <p:spPr bwMode="auto">
            <a:xfrm>
              <a:off x="4241" y="2750"/>
              <a:ext cx="227" cy="680"/>
            </a:xfrm>
            <a:custGeom>
              <a:avLst/>
              <a:gdLst/>
              <a:ahLst/>
              <a:cxnLst>
                <a:cxn ang="0">
                  <a:pos x="227" y="680"/>
                </a:cxn>
                <a:cxn ang="0">
                  <a:pos x="0" y="453"/>
                </a:cxn>
                <a:cxn ang="0">
                  <a:pos x="0" y="0"/>
                </a:cxn>
                <a:cxn ang="0">
                  <a:pos x="227" y="226"/>
                </a:cxn>
                <a:cxn ang="0">
                  <a:pos x="227" y="680"/>
                </a:cxn>
              </a:cxnLst>
              <a:rect l="0" t="0" r="r" b="b"/>
              <a:pathLst>
                <a:path w="227" h="680">
                  <a:moveTo>
                    <a:pt x="227" y="680"/>
                  </a:moveTo>
                  <a:lnTo>
                    <a:pt x="0" y="453"/>
                  </a:lnTo>
                  <a:lnTo>
                    <a:pt x="0" y="0"/>
                  </a:lnTo>
                  <a:lnTo>
                    <a:pt x="227" y="226"/>
                  </a:lnTo>
                  <a:lnTo>
                    <a:pt x="227" y="680"/>
                  </a:lnTo>
                  <a:close/>
                </a:path>
              </a:pathLst>
            </a:custGeom>
            <a:grp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1" name="Freeform 103"/>
            <p:cNvSpPr>
              <a:spLocks/>
            </p:cNvSpPr>
            <p:nvPr/>
          </p:nvSpPr>
          <p:spPr bwMode="auto">
            <a:xfrm>
              <a:off x="4241" y="1865"/>
              <a:ext cx="227" cy="1111"/>
            </a:xfrm>
            <a:custGeom>
              <a:avLst/>
              <a:gdLst/>
              <a:ahLst/>
              <a:cxnLst>
                <a:cxn ang="0">
                  <a:pos x="227" y="1111"/>
                </a:cxn>
                <a:cxn ang="0">
                  <a:pos x="0" y="907"/>
                </a:cxn>
                <a:cxn ang="0">
                  <a:pos x="0" y="0"/>
                </a:cxn>
                <a:cxn ang="0">
                  <a:pos x="227" y="204"/>
                </a:cxn>
                <a:cxn ang="0">
                  <a:pos x="227" y="1111"/>
                </a:cxn>
              </a:cxnLst>
              <a:rect l="0" t="0" r="r" b="b"/>
              <a:pathLst>
                <a:path w="227" h="1111">
                  <a:moveTo>
                    <a:pt x="227" y="1111"/>
                  </a:moveTo>
                  <a:lnTo>
                    <a:pt x="0" y="907"/>
                  </a:lnTo>
                  <a:lnTo>
                    <a:pt x="0" y="0"/>
                  </a:lnTo>
                  <a:lnTo>
                    <a:pt x="227" y="204"/>
                  </a:lnTo>
                  <a:lnTo>
                    <a:pt x="227" y="1111"/>
                  </a:lnTo>
                  <a:close/>
                </a:path>
              </a:pathLst>
            </a:custGeom>
            <a:grp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grpSp>
        <p:nvGrpSpPr>
          <p:cNvPr id="28" name="Group 206"/>
          <p:cNvGrpSpPr>
            <a:grpSpLocks/>
          </p:cNvGrpSpPr>
          <p:nvPr/>
        </p:nvGrpSpPr>
        <p:grpSpPr bwMode="auto">
          <a:xfrm>
            <a:off x="3457575" y="3225800"/>
            <a:ext cx="3573463" cy="2911475"/>
            <a:chOff x="1542" y="1965"/>
            <a:chExt cx="2251" cy="1834"/>
          </a:xfrm>
        </p:grpSpPr>
        <p:sp>
          <p:nvSpPr>
            <p:cNvPr id="29" name="Line 156"/>
            <p:cNvSpPr>
              <a:spLocks noChangeShapeType="1"/>
            </p:cNvSpPr>
            <p:nvPr/>
          </p:nvSpPr>
          <p:spPr bwMode="auto">
            <a:xfrm>
              <a:off x="1543" y="1999"/>
              <a:ext cx="0" cy="81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Line 157"/>
            <p:cNvSpPr>
              <a:spLocks noChangeShapeType="1"/>
            </p:cNvSpPr>
            <p:nvPr/>
          </p:nvSpPr>
          <p:spPr bwMode="auto">
            <a:xfrm>
              <a:off x="1542" y="2816"/>
              <a:ext cx="885" cy="9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1" name="Line 158"/>
            <p:cNvSpPr>
              <a:spLocks noChangeShapeType="1"/>
            </p:cNvSpPr>
            <p:nvPr/>
          </p:nvSpPr>
          <p:spPr bwMode="auto">
            <a:xfrm>
              <a:off x="1996" y="2816"/>
              <a:ext cx="889" cy="9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2" name="Line 159"/>
            <p:cNvSpPr>
              <a:spLocks noChangeShapeType="1"/>
            </p:cNvSpPr>
            <p:nvPr/>
          </p:nvSpPr>
          <p:spPr bwMode="auto">
            <a:xfrm>
              <a:off x="2449" y="2816"/>
              <a:ext cx="886" cy="9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3" name="Line 160"/>
            <p:cNvSpPr>
              <a:spLocks noChangeShapeType="1"/>
            </p:cNvSpPr>
            <p:nvPr/>
          </p:nvSpPr>
          <p:spPr bwMode="auto">
            <a:xfrm>
              <a:off x="2909" y="2816"/>
              <a:ext cx="884" cy="9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4" name="Line 161"/>
            <p:cNvSpPr>
              <a:spLocks noChangeShapeType="1"/>
            </p:cNvSpPr>
            <p:nvPr/>
          </p:nvSpPr>
          <p:spPr bwMode="auto">
            <a:xfrm>
              <a:off x="2904" y="1965"/>
              <a:ext cx="5" cy="85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Line 162"/>
            <p:cNvSpPr>
              <a:spLocks noChangeShapeType="1"/>
            </p:cNvSpPr>
            <p:nvPr/>
          </p:nvSpPr>
          <p:spPr bwMode="auto">
            <a:xfrm flipH="1">
              <a:off x="1995" y="2435"/>
              <a:ext cx="1" cy="38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Line 163"/>
            <p:cNvSpPr>
              <a:spLocks noChangeShapeType="1"/>
            </p:cNvSpPr>
            <p:nvPr/>
          </p:nvSpPr>
          <p:spPr bwMode="auto">
            <a:xfrm flipH="1">
              <a:off x="2449" y="2445"/>
              <a:ext cx="2" cy="37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7" name="Line 178"/>
          <p:cNvSpPr>
            <a:spLocks noChangeShapeType="1"/>
          </p:cNvSpPr>
          <p:nvPr/>
        </p:nvSpPr>
        <p:spPr bwMode="auto">
          <a:xfrm>
            <a:off x="4900613" y="1111250"/>
            <a:ext cx="1687512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8" name="Line 179"/>
          <p:cNvSpPr>
            <a:spLocks noChangeShapeType="1"/>
          </p:cNvSpPr>
          <p:nvPr/>
        </p:nvSpPr>
        <p:spPr bwMode="auto">
          <a:xfrm>
            <a:off x="5619750" y="1831975"/>
            <a:ext cx="968375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9" name="Line 180"/>
          <p:cNvSpPr>
            <a:spLocks noChangeShapeType="1"/>
          </p:cNvSpPr>
          <p:nvPr/>
        </p:nvSpPr>
        <p:spPr bwMode="auto">
          <a:xfrm>
            <a:off x="5627688" y="3263900"/>
            <a:ext cx="968375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0" name="Line 181"/>
          <p:cNvSpPr>
            <a:spLocks noChangeShapeType="1"/>
          </p:cNvSpPr>
          <p:nvPr/>
        </p:nvSpPr>
        <p:spPr bwMode="auto">
          <a:xfrm>
            <a:off x="4908550" y="3978275"/>
            <a:ext cx="1687513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1" name="Line 182"/>
          <p:cNvSpPr>
            <a:spLocks noChangeShapeType="1"/>
          </p:cNvSpPr>
          <p:nvPr/>
        </p:nvSpPr>
        <p:spPr bwMode="auto">
          <a:xfrm>
            <a:off x="6588125" y="3994150"/>
            <a:ext cx="1624013" cy="1427163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2" name="Line 183"/>
          <p:cNvSpPr>
            <a:spLocks noChangeShapeType="1"/>
          </p:cNvSpPr>
          <p:nvPr/>
        </p:nvSpPr>
        <p:spPr bwMode="auto">
          <a:xfrm>
            <a:off x="6588125" y="3271838"/>
            <a:ext cx="1624013" cy="144780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3" name="Line 184"/>
          <p:cNvSpPr>
            <a:spLocks noChangeShapeType="1"/>
          </p:cNvSpPr>
          <p:nvPr/>
        </p:nvSpPr>
        <p:spPr bwMode="auto">
          <a:xfrm>
            <a:off x="6588125" y="1831975"/>
            <a:ext cx="1627188" cy="144780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4" name="Line 185"/>
          <p:cNvSpPr>
            <a:spLocks noChangeShapeType="1"/>
          </p:cNvSpPr>
          <p:nvPr/>
        </p:nvSpPr>
        <p:spPr bwMode="auto">
          <a:xfrm>
            <a:off x="6588125" y="1111250"/>
            <a:ext cx="1624013" cy="1446213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5" name="Line 187"/>
          <p:cNvSpPr>
            <a:spLocks noChangeShapeType="1"/>
          </p:cNvSpPr>
          <p:nvPr/>
        </p:nvSpPr>
        <p:spPr bwMode="auto">
          <a:xfrm flipH="1">
            <a:off x="8215313" y="5421313"/>
            <a:ext cx="0" cy="598487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6" name="Line 188"/>
          <p:cNvSpPr>
            <a:spLocks noChangeShapeType="1"/>
          </p:cNvSpPr>
          <p:nvPr/>
        </p:nvSpPr>
        <p:spPr bwMode="auto">
          <a:xfrm>
            <a:off x="8569325" y="5778500"/>
            <a:ext cx="4763" cy="56515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grpSp>
        <p:nvGrpSpPr>
          <p:cNvPr id="47" name="Group 191"/>
          <p:cNvGrpSpPr>
            <a:grpSpLocks/>
          </p:cNvGrpSpPr>
          <p:nvPr/>
        </p:nvGrpSpPr>
        <p:grpSpPr bwMode="auto">
          <a:xfrm>
            <a:off x="3457549" y="1087400"/>
            <a:ext cx="2160588" cy="2890838"/>
            <a:chOff x="1565" y="482"/>
            <a:chExt cx="1361" cy="1821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grpSp>
          <p:nvGrpSpPr>
            <p:cNvPr id="48" name="Group 192"/>
            <p:cNvGrpSpPr>
              <a:grpSpLocks/>
            </p:cNvGrpSpPr>
            <p:nvPr/>
          </p:nvGrpSpPr>
          <p:grpSpPr bwMode="auto">
            <a:xfrm>
              <a:off x="1565" y="488"/>
              <a:ext cx="1361" cy="1815"/>
              <a:chOff x="521" y="672"/>
              <a:chExt cx="1361" cy="1815"/>
            </a:xfrm>
            <a:grpFill/>
          </p:grpSpPr>
          <p:sp>
            <p:nvSpPr>
              <p:cNvPr id="50" name="Line 193"/>
              <p:cNvSpPr>
                <a:spLocks noChangeShapeType="1"/>
              </p:cNvSpPr>
              <p:nvPr/>
            </p:nvSpPr>
            <p:spPr bwMode="auto">
              <a:xfrm flipH="1">
                <a:off x="974" y="2487"/>
                <a:ext cx="454" cy="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1" name="Line 194"/>
              <p:cNvSpPr>
                <a:spLocks noChangeShapeType="1"/>
              </p:cNvSpPr>
              <p:nvPr/>
            </p:nvSpPr>
            <p:spPr bwMode="auto">
              <a:xfrm flipV="1">
                <a:off x="974" y="2033"/>
                <a:ext cx="0" cy="454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2" name="Line 195"/>
              <p:cNvSpPr>
                <a:spLocks noChangeShapeType="1"/>
              </p:cNvSpPr>
              <p:nvPr/>
            </p:nvSpPr>
            <p:spPr bwMode="auto">
              <a:xfrm flipH="1">
                <a:off x="521" y="2033"/>
                <a:ext cx="453" cy="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3" name="Line 196"/>
              <p:cNvSpPr>
                <a:spLocks noChangeShapeType="1"/>
              </p:cNvSpPr>
              <p:nvPr/>
            </p:nvSpPr>
            <p:spPr bwMode="auto">
              <a:xfrm flipV="1">
                <a:off x="521" y="1126"/>
                <a:ext cx="0" cy="907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4" name="Line 197"/>
              <p:cNvSpPr>
                <a:spLocks noChangeShapeType="1"/>
              </p:cNvSpPr>
              <p:nvPr/>
            </p:nvSpPr>
            <p:spPr bwMode="auto">
              <a:xfrm>
                <a:off x="521" y="1126"/>
                <a:ext cx="453" cy="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5" name="Line 198"/>
              <p:cNvSpPr>
                <a:spLocks noChangeShapeType="1"/>
              </p:cNvSpPr>
              <p:nvPr/>
            </p:nvSpPr>
            <p:spPr bwMode="auto">
              <a:xfrm flipV="1">
                <a:off x="974" y="672"/>
                <a:ext cx="0" cy="454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6" name="Line 199"/>
              <p:cNvSpPr>
                <a:spLocks noChangeShapeType="1"/>
              </p:cNvSpPr>
              <p:nvPr/>
            </p:nvSpPr>
            <p:spPr bwMode="auto">
              <a:xfrm>
                <a:off x="974" y="672"/>
                <a:ext cx="454" cy="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7" name="Line 200"/>
              <p:cNvSpPr>
                <a:spLocks noChangeShapeType="1"/>
              </p:cNvSpPr>
              <p:nvPr/>
            </p:nvSpPr>
            <p:spPr bwMode="auto">
              <a:xfrm flipV="1">
                <a:off x="1428" y="2033"/>
                <a:ext cx="0" cy="454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8" name="Line 201"/>
              <p:cNvSpPr>
                <a:spLocks noChangeShapeType="1"/>
              </p:cNvSpPr>
              <p:nvPr/>
            </p:nvSpPr>
            <p:spPr bwMode="auto">
              <a:xfrm>
                <a:off x="1428" y="2033"/>
                <a:ext cx="454" cy="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9" name="Line 202"/>
              <p:cNvSpPr>
                <a:spLocks noChangeShapeType="1"/>
              </p:cNvSpPr>
              <p:nvPr/>
            </p:nvSpPr>
            <p:spPr bwMode="auto">
              <a:xfrm flipV="1">
                <a:off x="1882" y="1126"/>
                <a:ext cx="0" cy="907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60" name="Line 203"/>
              <p:cNvSpPr>
                <a:spLocks noChangeShapeType="1"/>
              </p:cNvSpPr>
              <p:nvPr/>
            </p:nvSpPr>
            <p:spPr bwMode="auto">
              <a:xfrm>
                <a:off x="1428" y="672"/>
                <a:ext cx="0" cy="454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61" name="Line 204"/>
              <p:cNvSpPr>
                <a:spLocks noChangeShapeType="1"/>
              </p:cNvSpPr>
              <p:nvPr/>
            </p:nvSpPr>
            <p:spPr bwMode="auto">
              <a:xfrm>
                <a:off x="1428" y="1126"/>
                <a:ext cx="454" cy="0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  <p:sp>
          <p:nvSpPr>
            <p:cNvPr id="49" name="Freeform 205"/>
            <p:cNvSpPr>
              <a:spLocks/>
            </p:cNvSpPr>
            <p:nvPr/>
          </p:nvSpPr>
          <p:spPr bwMode="auto">
            <a:xfrm>
              <a:off x="1565" y="482"/>
              <a:ext cx="1360" cy="1814"/>
            </a:xfrm>
            <a:custGeom>
              <a:avLst/>
              <a:gdLst/>
              <a:ahLst/>
              <a:cxnLst>
                <a:cxn ang="0">
                  <a:pos x="453" y="1360"/>
                </a:cxn>
                <a:cxn ang="0">
                  <a:pos x="453" y="1814"/>
                </a:cxn>
                <a:cxn ang="0">
                  <a:pos x="907" y="1814"/>
                </a:cxn>
                <a:cxn ang="0">
                  <a:pos x="907" y="1360"/>
                </a:cxn>
                <a:cxn ang="0">
                  <a:pos x="1360" y="1360"/>
                </a:cxn>
                <a:cxn ang="0">
                  <a:pos x="1360" y="453"/>
                </a:cxn>
                <a:cxn ang="0">
                  <a:pos x="907" y="453"/>
                </a:cxn>
                <a:cxn ang="0">
                  <a:pos x="907" y="0"/>
                </a:cxn>
                <a:cxn ang="0">
                  <a:pos x="453" y="0"/>
                </a:cxn>
                <a:cxn ang="0">
                  <a:pos x="453" y="453"/>
                </a:cxn>
                <a:cxn ang="0">
                  <a:pos x="0" y="453"/>
                </a:cxn>
                <a:cxn ang="0">
                  <a:pos x="0" y="1360"/>
                </a:cxn>
                <a:cxn ang="0">
                  <a:pos x="453" y="1360"/>
                </a:cxn>
              </a:cxnLst>
              <a:rect l="0" t="0" r="r" b="b"/>
              <a:pathLst>
                <a:path w="1360" h="1814">
                  <a:moveTo>
                    <a:pt x="453" y="1360"/>
                  </a:moveTo>
                  <a:lnTo>
                    <a:pt x="453" y="1814"/>
                  </a:lnTo>
                  <a:lnTo>
                    <a:pt x="907" y="1814"/>
                  </a:lnTo>
                  <a:lnTo>
                    <a:pt x="907" y="1360"/>
                  </a:lnTo>
                  <a:lnTo>
                    <a:pt x="1360" y="1360"/>
                  </a:lnTo>
                  <a:lnTo>
                    <a:pt x="1360" y="453"/>
                  </a:lnTo>
                  <a:lnTo>
                    <a:pt x="907" y="453"/>
                  </a:lnTo>
                  <a:lnTo>
                    <a:pt x="907" y="0"/>
                  </a:lnTo>
                  <a:lnTo>
                    <a:pt x="453" y="0"/>
                  </a:lnTo>
                  <a:lnTo>
                    <a:pt x="453" y="453"/>
                  </a:lnTo>
                  <a:lnTo>
                    <a:pt x="0" y="453"/>
                  </a:lnTo>
                  <a:lnTo>
                    <a:pt x="0" y="1360"/>
                  </a:lnTo>
                  <a:lnTo>
                    <a:pt x="453" y="136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62" name="Line 208"/>
          <p:cNvSpPr>
            <a:spLocks noChangeShapeType="1"/>
          </p:cNvSpPr>
          <p:nvPr/>
        </p:nvSpPr>
        <p:spPr bwMode="auto">
          <a:xfrm>
            <a:off x="7385050" y="6553200"/>
            <a:ext cx="1004888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3" name="Line 209"/>
          <p:cNvSpPr>
            <a:spLocks noChangeShapeType="1"/>
          </p:cNvSpPr>
          <p:nvPr/>
        </p:nvSpPr>
        <p:spPr bwMode="auto">
          <a:xfrm>
            <a:off x="7031038" y="6157913"/>
            <a:ext cx="1004887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4" name="Prostokąt 61"/>
          <p:cNvSpPr>
            <a:spLocks noChangeArrowheads="1"/>
          </p:cNvSpPr>
          <p:nvPr/>
        </p:nvSpPr>
        <p:spPr bwMode="auto">
          <a:xfrm>
            <a:off x="214282" y="1214422"/>
            <a:ext cx="2227262" cy="419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Układ przestrzenny trzech płaszczyzn zniekształca rysunki, dlatego oddzielamy je od siebie i układamy w jednej płaszczyźnie.</a:t>
            </a:r>
          </a:p>
        </p:txBody>
      </p:sp>
      <p:pic>
        <p:nvPicPr>
          <p:cNvPr id="65" name="~PP1845.WAV">
            <a:hlinkClick r:id="" action="ppaction://media"/>
          </p:cNvPr>
          <p:cNvPicPr>
            <a:picLocks noRot="1" noChangeAspect="1"/>
          </p:cNvPicPr>
          <p:nvPr>
            <a:wavAudioFile r:embed="rId1" name="~PP1845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705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677600" y="387720"/>
            <a:ext cx="7106400" cy="31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0" strike="noStrike" spc="-1">
                <a:solidFill>
                  <a:srgbClr val="00000A"/>
                </a:solidFill>
                <a:latin typeface="Times New Roman"/>
                <a:ea typeface="Microsoft YaHei"/>
              </a:rPr>
              <a:t>Metody rzutowania w rysunku technicznym, wykorzystanie AUTOCADa</a:t>
            </a:r>
            <a:endParaRPr lang="pl-PL" sz="1600" b="0" strike="noStrike" spc="-1">
              <a:latin typeface="Arial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71600" y="476250"/>
            <a:ext cx="3200400" cy="2952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572000" y="476250"/>
            <a:ext cx="3200400" cy="2952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371600" y="3429000"/>
            <a:ext cx="3200400" cy="3013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7" name="Line 66"/>
          <p:cNvSpPr>
            <a:spLocks noChangeShapeType="1"/>
          </p:cNvSpPr>
          <p:nvPr/>
        </p:nvSpPr>
        <p:spPr bwMode="auto">
          <a:xfrm>
            <a:off x="1511300" y="60007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8" name="Line 68"/>
          <p:cNvSpPr>
            <a:spLocks noChangeShapeType="1"/>
          </p:cNvSpPr>
          <p:nvPr/>
        </p:nvSpPr>
        <p:spPr bwMode="auto">
          <a:xfrm>
            <a:off x="1511300" y="598487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" name="Line 69"/>
          <p:cNvSpPr>
            <a:spLocks noChangeShapeType="1"/>
          </p:cNvSpPr>
          <p:nvPr/>
        </p:nvSpPr>
        <p:spPr bwMode="auto">
          <a:xfrm>
            <a:off x="1619250" y="598487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" name="Line 68"/>
          <p:cNvSpPr>
            <a:spLocks noChangeShapeType="1"/>
          </p:cNvSpPr>
          <p:nvPr/>
        </p:nvSpPr>
        <p:spPr bwMode="auto">
          <a:xfrm>
            <a:off x="1511300" y="598487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1" name="Line 69"/>
          <p:cNvSpPr>
            <a:spLocks noChangeShapeType="1"/>
          </p:cNvSpPr>
          <p:nvPr/>
        </p:nvSpPr>
        <p:spPr bwMode="auto">
          <a:xfrm>
            <a:off x="1619250" y="598487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2" name="Line 70"/>
          <p:cNvSpPr>
            <a:spLocks noChangeShapeType="1"/>
          </p:cNvSpPr>
          <p:nvPr/>
        </p:nvSpPr>
        <p:spPr bwMode="auto">
          <a:xfrm>
            <a:off x="7704138" y="60007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3" name="Line 71"/>
          <p:cNvSpPr>
            <a:spLocks noChangeShapeType="1"/>
          </p:cNvSpPr>
          <p:nvPr/>
        </p:nvSpPr>
        <p:spPr bwMode="auto">
          <a:xfrm>
            <a:off x="7632700" y="60007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" name="Line 72"/>
          <p:cNvSpPr>
            <a:spLocks noChangeShapeType="1"/>
          </p:cNvSpPr>
          <p:nvPr/>
        </p:nvSpPr>
        <p:spPr bwMode="auto">
          <a:xfrm>
            <a:off x="7524750" y="600075"/>
            <a:ext cx="0" cy="393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5" name="Freeform 97"/>
          <p:cNvSpPr>
            <a:spLocks/>
          </p:cNvSpPr>
          <p:nvPr/>
        </p:nvSpPr>
        <p:spPr bwMode="auto">
          <a:xfrm>
            <a:off x="2198655" y="1092168"/>
            <a:ext cx="1655762" cy="2095500"/>
          </a:xfrm>
          <a:custGeom>
            <a:avLst/>
            <a:gdLst/>
            <a:ahLst/>
            <a:cxnLst>
              <a:cxn ang="0">
                <a:pos x="0" y="325"/>
              </a:cxn>
              <a:cxn ang="0">
                <a:pos x="0" y="983"/>
              </a:cxn>
              <a:cxn ang="0">
                <a:pos x="340" y="983"/>
              </a:cxn>
              <a:cxn ang="0">
                <a:pos x="339" y="1314"/>
              </a:cxn>
              <a:cxn ang="0">
                <a:pos x="681" y="1320"/>
              </a:cxn>
              <a:cxn ang="0">
                <a:pos x="681" y="983"/>
              </a:cxn>
              <a:cxn ang="0">
                <a:pos x="1043" y="983"/>
              </a:cxn>
              <a:cxn ang="0">
                <a:pos x="1035" y="318"/>
              </a:cxn>
              <a:cxn ang="0">
                <a:pos x="703" y="325"/>
              </a:cxn>
              <a:cxn ang="0">
                <a:pos x="699" y="0"/>
              </a:cxn>
              <a:cxn ang="0">
                <a:pos x="340" y="8"/>
              </a:cxn>
              <a:cxn ang="0">
                <a:pos x="340" y="325"/>
              </a:cxn>
              <a:cxn ang="0">
                <a:pos x="0" y="325"/>
              </a:cxn>
            </a:cxnLst>
            <a:rect l="0" t="0" r="r" b="b"/>
            <a:pathLst>
              <a:path w="1043" h="1320">
                <a:moveTo>
                  <a:pt x="0" y="325"/>
                </a:moveTo>
                <a:lnTo>
                  <a:pt x="0" y="983"/>
                </a:lnTo>
                <a:lnTo>
                  <a:pt x="340" y="983"/>
                </a:lnTo>
                <a:lnTo>
                  <a:pt x="339" y="1314"/>
                </a:lnTo>
                <a:lnTo>
                  <a:pt x="681" y="1320"/>
                </a:lnTo>
                <a:lnTo>
                  <a:pt x="681" y="983"/>
                </a:lnTo>
                <a:lnTo>
                  <a:pt x="1043" y="983"/>
                </a:lnTo>
                <a:lnTo>
                  <a:pt x="1035" y="318"/>
                </a:lnTo>
                <a:lnTo>
                  <a:pt x="703" y="325"/>
                </a:lnTo>
                <a:lnTo>
                  <a:pt x="699" y="0"/>
                </a:lnTo>
                <a:lnTo>
                  <a:pt x="340" y="8"/>
                </a:lnTo>
                <a:lnTo>
                  <a:pt x="340" y="325"/>
                </a:lnTo>
                <a:lnTo>
                  <a:pt x="0" y="32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9050" cmpd="sng">
            <a:solidFill>
              <a:srgbClr val="00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 prstMaterial="translucentPowder"/>
        </p:spPr>
        <p:txBody>
          <a:bodyPr/>
          <a:lstStyle/>
          <a:p>
            <a:pPr>
              <a:defRPr/>
            </a:pPr>
            <a:endParaRPr lang="pl-PL"/>
          </a:p>
        </p:txBody>
      </p:sp>
      <p:grpSp>
        <p:nvGrpSpPr>
          <p:cNvPr id="16" name="Group 64"/>
          <p:cNvGrpSpPr>
            <a:grpSpLocks/>
          </p:cNvGrpSpPr>
          <p:nvPr/>
        </p:nvGrpSpPr>
        <p:grpSpPr bwMode="auto">
          <a:xfrm>
            <a:off x="2195513" y="4149725"/>
            <a:ext cx="1635125" cy="517525"/>
            <a:chOff x="1383" y="2614"/>
            <a:chExt cx="1030" cy="326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7" name="Rectangle 50"/>
            <p:cNvSpPr>
              <a:spLocks noChangeArrowheads="1"/>
            </p:cNvSpPr>
            <p:nvPr/>
          </p:nvSpPr>
          <p:spPr bwMode="auto">
            <a:xfrm>
              <a:off x="1383" y="2614"/>
              <a:ext cx="1030" cy="326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sp3d prstMaterial="translucentPowder"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8" name="Line 51"/>
            <p:cNvSpPr>
              <a:spLocks noChangeShapeType="1"/>
            </p:cNvSpPr>
            <p:nvPr/>
          </p:nvSpPr>
          <p:spPr bwMode="auto">
            <a:xfrm>
              <a:off x="2072" y="2614"/>
              <a:ext cx="0" cy="326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" name="Line 52"/>
            <p:cNvSpPr>
              <a:spLocks noChangeShapeType="1"/>
            </p:cNvSpPr>
            <p:nvPr/>
          </p:nvSpPr>
          <p:spPr bwMode="auto">
            <a:xfrm>
              <a:off x="1730" y="2614"/>
              <a:ext cx="0" cy="326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grpSp>
        <p:nvGrpSpPr>
          <p:cNvPr id="20" name="Group 58"/>
          <p:cNvGrpSpPr>
            <a:grpSpLocks/>
          </p:cNvGrpSpPr>
          <p:nvPr/>
        </p:nvGrpSpPr>
        <p:grpSpPr bwMode="auto">
          <a:xfrm>
            <a:off x="5291932" y="1079500"/>
            <a:ext cx="569912" cy="2082800"/>
            <a:chOff x="3513" y="680"/>
            <a:chExt cx="359" cy="1312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21" name="Rectangle 46"/>
            <p:cNvSpPr>
              <a:spLocks noChangeArrowheads="1"/>
            </p:cNvSpPr>
            <p:nvPr/>
          </p:nvSpPr>
          <p:spPr bwMode="auto">
            <a:xfrm>
              <a:off x="3513" y="680"/>
              <a:ext cx="359" cy="1312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sp3d prstMaterial="translucentPowder"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2" name="Line 47"/>
            <p:cNvSpPr>
              <a:spLocks noChangeShapeType="1"/>
            </p:cNvSpPr>
            <p:nvPr/>
          </p:nvSpPr>
          <p:spPr bwMode="auto">
            <a:xfrm rot="16200000">
              <a:off x="3693" y="828"/>
              <a:ext cx="0" cy="359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3" name="Line 48"/>
            <p:cNvSpPr>
              <a:spLocks noChangeShapeType="1"/>
            </p:cNvSpPr>
            <p:nvPr/>
          </p:nvSpPr>
          <p:spPr bwMode="auto">
            <a:xfrm rot="16200000">
              <a:off x="3693" y="1482"/>
              <a:ext cx="0" cy="359"/>
            </a:xfrm>
            <a:prstGeom prst="line">
              <a:avLst/>
            </a:prstGeom>
            <a:grpFill/>
            <a:ln w="19050">
              <a:solidFill>
                <a:srgbClr val="000000"/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grpSp>
        <p:nvGrpSpPr>
          <p:cNvPr id="24" name="Group 65"/>
          <p:cNvGrpSpPr>
            <a:grpSpLocks/>
          </p:cNvGrpSpPr>
          <p:nvPr/>
        </p:nvGrpSpPr>
        <p:grpSpPr bwMode="auto">
          <a:xfrm>
            <a:off x="2195513" y="2638425"/>
            <a:ext cx="1635125" cy="1511300"/>
            <a:chOff x="1383" y="1662"/>
            <a:chExt cx="1030" cy="952"/>
          </a:xfrm>
        </p:grpSpPr>
        <p:sp>
          <p:nvSpPr>
            <p:cNvPr id="25" name="Line 60"/>
            <p:cNvSpPr>
              <a:spLocks noChangeShapeType="1"/>
            </p:cNvSpPr>
            <p:nvPr/>
          </p:nvSpPr>
          <p:spPr bwMode="auto">
            <a:xfrm>
              <a:off x="2413" y="1662"/>
              <a:ext cx="0" cy="95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Line 61"/>
            <p:cNvSpPr>
              <a:spLocks noChangeShapeType="1"/>
            </p:cNvSpPr>
            <p:nvPr/>
          </p:nvSpPr>
          <p:spPr bwMode="auto">
            <a:xfrm>
              <a:off x="2069" y="1992"/>
              <a:ext cx="0" cy="62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Line 62"/>
            <p:cNvSpPr>
              <a:spLocks noChangeShapeType="1"/>
            </p:cNvSpPr>
            <p:nvPr/>
          </p:nvSpPr>
          <p:spPr bwMode="auto">
            <a:xfrm>
              <a:off x="1383" y="1662"/>
              <a:ext cx="0" cy="95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Line 63"/>
            <p:cNvSpPr>
              <a:spLocks noChangeShapeType="1"/>
            </p:cNvSpPr>
            <p:nvPr/>
          </p:nvSpPr>
          <p:spPr bwMode="auto">
            <a:xfrm>
              <a:off x="1727" y="1992"/>
              <a:ext cx="0" cy="62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9" name="Group 59"/>
          <p:cNvGrpSpPr>
            <a:grpSpLocks/>
          </p:cNvGrpSpPr>
          <p:nvPr/>
        </p:nvGrpSpPr>
        <p:grpSpPr bwMode="auto">
          <a:xfrm>
            <a:off x="3284538" y="1079500"/>
            <a:ext cx="2006600" cy="2082800"/>
            <a:chOff x="2069" y="680"/>
            <a:chExt cx="1444" cy="1312"/>
          </a:xfrm>
        </p:grpSpPr>
        <p:sp>
          <p:nvSpPr>
            <p:cNvPr id="30" name="Line 54"/>
            <p:cNvSpPr>
              <a:spLocks noChangeShapeType="1"/>
            </p:cNvSpPr>
            <p:nvPr/>
          </p:nvSpPr>
          <p:spPr bwMode="auto">
            <a:xfrm>
              <a:off x="2069" y="680"/>
              <a:ext cx="1444" cy="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Line 55"/>
            <p:cNvSpPr>
              <a:spLocks noChangeShapeType="1"/>
            </p:cNvSpPr>
            <p:nvPr/>
          </p:nvSpPr>
          <p:spPr bwMode="auto">
            <a:xfrm>
              <a:off x="2413" y="1008"/>
              <a:ext cx="11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Line 56"/>
            <p:cNvSpPr>
              <a:spLocks noChangeShapeType="1"/>
            </p:cNvSpPr>
            <p:nvPr/>
          </p:nvSpPr>
          <p:spPr bwMode="auto">
            <a:xfrm>
              <a:off x="2413" y="1664"/>
              <a:ext cx="11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Line 57"/>
            <p:cNvSpPr>
              <a:spLocks noChangeShapeType="1"/>
            </p:cNvSpPr>
            <p:nvPr/>
          </p:nvSpPr>
          <p:spPr bwMode="auto">
            <a:xfrm>
              <a:off x="2069" y="1990"/>
              <a:ext cx="1444" cy="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4" name="Arc 80"/>
          <p:cNvSpPr>
            <a:spLocks/>
          </p:cNvSpPr>
          <p:nvPr/>
        </p:nvSpPr>
        <p:spPr bwMode="auto">
          <a:xfrm flipV="1">
            <a:off x="4572000" y="3429000"/>
            <a:ext cx="1289050" cy="12382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5" name="Arc 79"/>
          <p:cNvSpPr>
            <a:spLocks/>
          </p:cNvSpPr>
          <p:nvPr/>
        </p:nvSpPr>
        <p:spPr bwMode="auto">
          <a:xfrm flipV="1">
            <a:off x="4572000" y="3429000"/>
            <a:ext cx="719138" cy="7207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Line 75"/>
          <p:cNvSpPr>
            <a:spLocks noChangeShapeType="1"/>
          </p:cNvSpPr>
          <p:nvPr/>
        </p:nvSpPr>
        <p:spPr bwMode="auto">
          <a:xfrm>
            <a:off x="3830638" y="4149725"/>
            <a:ext cx="741362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7" name="Line 76"/>
          <p:cNvSpPr>
            <a:spLocks noChangeShapeType="1"/>
          </p:cNvSpPr>
          <p:nvPr/>
        </p:nvSpPr>
        <p:spPr bwMode="auto">
          <a:xfrm>
            <a:off x="3830638" y="4667250"/>
            <a:ext cx="741362" cy="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8" name="Line 77"/>
          <p:cNvSpPr>
            <a:spLocks noChangeShapeType="1"/>
          </p:cNvSpPr>
          <p:nvPr/>
        </p:nvSpPr>
        <p:spPr bwMode="auto">
          <a:xfrm>
            <a:off x="5291138" y="3159125"/>
            <a:ext cx="0" cy="269875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9" name="Line 78"/>
          <p:cNvSpPr>
            <a:spLocks noChangeShapeType="1"/>
          </p:cNvSpPr>
          <p:nvPr/>
        </p:nvSpPr>
        <p:spPr bwMode="auto">
          <a:xfrm>
            <a:off x="5861050" y="3162300"/>
            <a:ext cx="0" cy="269875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grpSp>
        <p:nvGrpSpPr>
          <p:cNvPr id="40" name="Group 619"/>
          <p:cNvGrpSpPr>
            <a:grpSpLocks/>
          </p:cNvGrpSpPr>
          <p:nvPr/>
        </p:nvGrpSpPr>
        <p:grpSpPr bwMode="auto">
          <a:xfrm>
            <a:off x="6251598" y="1858941"/>
            <a:ext cx="2525713" cy="3244850"/>
            <a:chOff x="2446" y="1437"/>
            <a:chExt cx="1591" cy="2044"/>
          </a:xfrm>
          <a:scene3d>
            <a:camera prst="orthographicFront"/>
            <a:lightRig rig="contrasting" dir="t"/>
          </a:scene3d>
        </p:grpSpPr>
        <p:grpSp>
          <p:nvGrpSpPr>
            <p:cNvPr id="41" name="Group 570"/>
            <p:cNvGrpSpPr>
              <a:grpSpLocks/>
            </p:cNvGrpSpPr>
            <p:nvPr/>
          </p:nvGrpSpPr>
          <p:grpSpPr bwMode="auto">
            <a:xfrm>
              <a:off x="2449" y="1439"/>
              <a:ext cx="1588" cy="2042"/>
              <a:chOff x="1740" y="2285"/>
              <a:chExt cx="1588" cy="2042"/>
            </a:xfrm>
          </p:grpSpPr>
          <p:grpSp>
            <p:nvGrpSpPr>
              <p:cNvPr id="49" name="Group 571"/>
              <p:cNvGrpSpPr>
                <a:grpSpLocks/>
              </p:cNvGrpSpPr>
              <p:nvPr/>
            </p:nvGrpSpPr>
            <p:grpSpPr bwMode="auto">
              <a:xfrm>
                <a:off x="1740" y="2285"/>
                <a:ext cx="1588" cy="2042"/>
                <a:chOff x="1740" y="2285"/>
                <a:chExt cx="1588" cy="2042"/>
              </a:xfrm>
            </p:grpSpPr>
            <p:sp>
              <p:nvSpPr>
                <p:cNvPr id="57" name="Line 572"/>
                <p:cNvSpPr>
                  <a:spLocks noChangeShapeType="1"/>
                </p:cNvSpPr>
                <p:nvPr/>
              </p:nvSpPr>
              <p:spPr bwMode="auto">
                <a:xfrm>
                  <a:off x="2421" y="4327"/>
                  <a:ext cx="453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58" name="Line 573"/>
                <p:cNvSpPr>
                  <a:spLocks noChangeShapeType="1"/>
                </p:cNvSpPr>
                <p:nvPr/>
              </p:nvSpPr>
              <p:spPr bwMode="auto">
                <a:xfrm flipV="1">
                  <a:off x="2421" y="3873"/>
                  <a:ext cx="0" cy="45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59" name="Line 574"/>
                <p:cNvSpPr>
                  <a:spLocks noChangeShapeType="1"/>
                </p:cNvSpPr>
                <p:nvPr/>
              </p:nvSpPr>
              <p:spPr bwMode="auto">
                <a:xfrm flipV="1">
                  <a:off x="2874" y="3873"/>
                  <a:ext cx="0" cy="45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0" name="Line 575"/>
                <p:cNvSpPr>
                  <a:spLocks noChangeShapeType="1"/>
                </p:cNvSpPr>
                <p:nvPr/>
              </p:nvSpPr>
              <p:spPr bwMode="auto">
                <a:xfrm flipH="1">
                  <a:off x="1967" y="3873"/>
                  <a:ext cx="45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1" name="Line 576"/>
                <p:cNvSpPr>
                  <a:spLocks noChangeShapeType="1"/>
                </p:cNvSpPr>
                <p:nvPr/>
              </p:nvSpPr>
              <p:spPr bwMode="auto">
                <a:xfrm flipH="1">
                  <a:off x="2874" y="3873"/>
                  <a:ext cx="45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2" name="Line 577"/>
                <p:cNvSpPr>
                  <a:spLocks noChangeShapeType="1"/>
                </p:cNvSpPr>
                <p:nvPr/>
              </p:nvSpPr>
              <p:spPr bwMode="auto">
                <a:xfrm flipH="1">
                  <a:off x="1967" y="2966"/>
                  <a:ext cx="45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3" name="Line 578"/>
                <p:cNvSpPr>
                  <a:spLocks noChangeShapeType="1"/>
                </p:cNvSpPr>
                <p:nvPr/>
              </p:nvSpPr>
              <p:spPr bwMode="auto">
                <a:xfrm flipH="1">
                  <a:off x="2874" y="2966"/>
                  <a:ext cx="45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4" name="Line 579"/>
                <p:cNvSpPr>
                  <a:spLocks noChangeShapeType="1"/>
                </p:cNvSpPr>
                <p:nvPr/>
              </p:nvSpPr>
              <p:spPr bwMode="auto">
                <a:xfrm flipH="1">
                  <a:off x="2418" y="2512"/>
                  <a:ext cx="454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5" name="Line 580"/>
                <p:cNvSpPr>
                  <a:spLocks noChangeShapeType="1"/>
                </p:cNvSpPr>
                <p:nvPr/>
              </p:nvSpPr>
              <p:spPr bwMode="auto">
                <a:xfrm flipV="1">
                  <a:off x="1967" y="2966"/>
                  <a:ext cx="0" cy="90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6" name="Line 581"/>
                <p:cNvSpPr>
                  <a:spLocks noChangeShapeType="1"/>
                </p:cNvSpPr>
                <p:nvPr/>
              </p:nvSpPr>
              <p:spPr bwMode="auto">
                <a:xfrm flipV="1">
                  <a:off x="3328" y="2966"/>
                  <a:ext cx="0" cy="90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7" name="Line 582"/>
                <p:cNvSpPr>
                  <a:spLocks noChangeShapeType="1"/>
                </p:cNvSpPr>
                <p:nvPr/>
              </p:nvSpPr>
              <p:spPr bwMode="auto">
                <a:xfrm flipV="1">
                  <a:off x="2421" y="2512"/>
                  <a:ext cx="0" cy="45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8" name="Line 583"/>
                <p:cNvSpPr>
                  <a:spLocks noChangeShapeType="1"/>
                </p:cNvSpPr>
                <p:nvPr/>
              </p:nvSpPr>
              <p:spPr bwMode="auto">
                <a:xfrm flipV="1">
                  <a:off x="2874" y="2512"/>
                  <a:ext cx="0" cy="45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69" name="Line 584"/>
                <p:cNvSpPr>
                  <a:spLocks noChangeShapeType="1"/>
                </p:cNvSpPr>
                <p:nvPr/>
              </p:nvSpPr>
              <p:spPr bwMode="auto">
                <a:xfrm flipH="1" flipV="1">
                  <a:off x="1740" y="2739"/>
                  <a:ext cx="227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0" name="Line 585"/>
                <p:cNvSpPr>
                  <a:spLocks noChangeShapeType="1"/>
                </p:cNvSpPr>
                <p:nvPr/>
              </p:nvSpPr>
              <p:spPr bwMode="auto">
                <a:xfrm flipH="1" flipV="1">
                  <a:off x="2191" y="2738"/>
                  <a:ext cx="227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1" name="Line 586"/>
                <p:cNvSpPr>
                  <a:spLocks noChangeShapeType="1"/>
                </p:cNvSpPr>
                <p:nvPr/>
              </p:nvSpPr>
              <p:spPr bwMode="auto">
                <a:xfrm flipH="1" flipV="1">
                  <a:off x="2194" y="2285"/>
                  <a:ext cx="227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2" name="Line 587"/>
                <p:cNvSpPr>
                  <a:spLocks noChangeShapeType="1"/>
                </p:cNvSpPr>
                <p:nvPr/>
              </p:nvSpPr>
              <p:spPr bwMode="auto">
                <a:xfrm flipH="1" flipV="1">
                  <a:off x="2647" y="2285"/>
                  <a:ext cx="227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3" name="Line 588"/>
                <p:cNvSpPr>
                  <a:spLocks noChangeShapeType="1"/>
                </p:cNvSpPr>
                <p:nvPr/>
              </p:nvSpPr>
              <p:spPr bwMode="auto">
                <a:xfrm flipH="1" flipV="1">
                  <a:off x="3101" y="2737"/>
                  <a:ext cx="227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4" name="Line 589"/>
                <p:cNvSpPr>
                  <a:spLocks noChangeShapeType="1"/>
                </p:cNvSpPr>
                <p:nvPr/>
              </p:nvSpPr>
              <p:spPr bwMode="auto">
                <a:xfrm flipH="1" flipV="1">
                  <a:off x="1740" y="3646"/>
                  <a:ext cx="227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5" name="Line 590"/>
                <p:cNvSpPr>
                  <a:spLocks noChangeShapeType="1"/>
                </p:cNvSpPr>
                <p:nvPr/>
              </p:nvSpPr>
              <p:spPr bwMode="auto">
                <a:xfrm flipH="1" flipV="1">
                  <a:off x="2194" y="4100"/>
                  <a:ext cx="227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6" name="Line 591"/>
                <p:cNvSpPr>
                  <a:spLocks noChangeShapeType="1"/>
                </p:cNvSpPr>
                <p:nvPr/>
              </p:nvSpPr>
              <p:spPr bwMode="auto">
                <a:xfrm flipV="1">
                  <a:off x="2194" y="3873"/>
                  <a:ext cx="0" cy="227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7" name="Line 592"/>
                <p:cNvSpPr>
                  <a:spLocks noChangeShapeType="1"/>
                </p:cNvSpPr>
                <p:nvPr/>
              </p:nvSpPr>
              <p:spPr bwMode="auto">
                <a:xfrm flipV="1">
                  <a:off x="1740" y="2738"/>
                  <a:ext cx="0" cy="908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8" name="Line 593"/>
                <p:cNvSpPr>
                  <a:spLocks noChangeShapeType="1"/>
                </p:cNvSpPr>
                <p:nvPr/>
              </p:nvSpPr>
              <p:spPr bwMode="auto">
                <a:xfrm>
                  <a:off x="1740" y="2739"/>
                  <a:ext cx="451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79" name="Line 594"/>
                <p:cNvSpPr>
                  <a:spLocks noChangeShapeType="1"/>
                </p:cNvSpPr>
                <p:nvPr/>
              </p:nvSpPr>
              <p:spPr bwMode="auto">
                <a:xfrm flipV="1">
                  <a:off x="2191" y="2285"/>
                  <a:ext cx="0" cy="45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0" name="Line 595"/>
                <p:cNvSpPr>
                  <a:spLocks noChangeShapeType="1"/>
                </p:cNvSpPr>
                <p:nvPr/>
              </p:nvSpPr>
              <p:spPr bwMode="auto">
                <a:xfrm>
                  <a:off x="2191" y="2285"/>
                  <a:ext cx="45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1" name="Line 596"/>
                <p:cNvSpPr>
                  <a:spLocks noChangeShapeType="1"/>
                </p:cNvSpPr>
                <p:nvPr/>
              </p:nvSpPr>
              <p:spPr bwMode="auto">
                <a:xfrm flipH="1">
                  <a:off x="2874" y="2737"/>
                  <a:ext cx="227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2" name="Line 597"/>
                <p:cNvSpPr>
                  <a:spLocks noChangeShapeType="1"/>
                </p:cNvSpPr>
                <p:nvPr/>
              </p:nvSpPr>
              <p:spPr bwMode="auto">
                <a:xfrm flipH="1" flipV="1">
                  <a:off x="3101" y="3646"/>
                  <a:ext cx="227" cy="227"/>
                </a:xfrm>
                <a:prstGeom prst="line">
                  <a:avLst/>
                </a:prstGeom>
                <a:noFill/>
                <a:ln w="3810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3" name="Line 598"/>
                <p:cNvSpPr>
                  <a:spLocks noChangeShapeType="1"/>
                </p:cNvSpPr>
                <p:nvPr/>
              </p:nvSpPr>
              <p:spPr bwMode="auto">
                <a:xfrm>
                  <a:off x="1740" y="3644"/>
                  <a:ext cx="1361" cy="2"/>
                </a:xfrm>
                <a:prstGeom prst="line">
                  <a:avLst/>
                </a:prstGeom>
                <a:noFill/>
                <a:ln w="3810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4" name="Line 599"/>
                <p:cNvSpPr>
                  <a:spLocks noChangeShapeType="1"/>
                </p:cNvSpPr>
                <p:nvPr/>
              </p:nvSpPr>
              <p:spPr bwMode="auto">
                <a:xfrm flipV="1">
                  <a:off x="3101" y="2739"/>
                  <a:ext cx="0" cy="907"/>
                </a:xfrm>
                <a:prstGeom prst="line">
                  <a:avLst/>
                </a:prstGeom>
                <a:noFill/>
                <a:ln w="3810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5" name="Line 600"/>
                <p:cNvSpPr>
                  <a:spLocks noChangeShapeType="1"/>
                </p:cNvSpPr>
                <p:nvPr/>
              </p:nvSpPr>
              <p:spPr bwMode="auto">
                <a:xfrm flipH="1" flipV="1">
                  <a:off x="2647" y="2739"/>
                  <a:ext cx="227" cy="227"/>
                </a:xfrm>
                <a:prstGeom prst="line">
                  <a:avLst/>
                </a:prstGeom>
                <a:noFill/>
                <a:ln w="3810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6" name="Line 601"/>
                <p:cNvSpPr>
                  <a:spLocks noChangeShapeType="1"/>
                </p:cNvSpPr>
                <p:nvPr/>
              </p:nvSpPr>
              <p:spPr bwMode="auto">
                <a:xfrm flipV="1">
                  <a:off x="2647" y="2285"/>
                  <a:ext cx="0" cy="454"/>
                </a:xfrm>
                <a:prstGeom prst="line">
                  <a:avLst/>
                </a:prstGeom>
                <a:noFill/>
                <a:ln w="3810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7" name="Line 602"/>
                <p:cNvSpPr>
                  <a:spLocks noChangeShapeType="1"/>
                </p:cNvSpPr>
                <p:nvPr/>
              </p:nvSpPr>
              <p:spPr bwMode="auto">
                <a:xfrm>
                  <a:off x="2191" y="2739"/>
                  <a:ext cx="456" cy="0"/>
                </a:xfrm>
                <a:prstGeom prst="line">
                  <a:avLst/>
                </a:prstGeom>
                <a:noFill/>
                <a:ln w="3810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8" name="Line 603"/>
                <p:cNvSpPr>
                  <a:spLocks noChangeShapeType="1"/>
                </p:cNvSpPr>
                <p:nvPr/>
              </p:nvSpPr>
              <p:spPr bwMode="auto">
                <a:xfrm flipH="1" flipV="1">
                  <a:off x="2645" y="4099"/>
                  <a:ext cx="227" cy="227"/>
                </a:xfrm>
                <a:prstGeom prst="line">
                  <a:avLst/>
                </a:prstGeom>
                <a:noFill/>
                <a:ln w="3810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  <p:sp>
              <p:nvSpPr>
                <p:cNvPr id="89" name="Line 604"/>
                <p:cNvSpPr>
                  <a:spLocks noChangeShapeType="1"/>
                </p:cNvSpPr>
                <p:nvPr/>
              </p:nvSpPr>
              <p:spPr bwMode="auto">
                <a:xfrm>
                  <a:off x="2194" y="4099"/>
                  <a:ext cx="451" cy="0"/>
                </a:xfrm>
                <a:prstGeom prst="line">
                  <a:avLst/>
                </a:prstGeom>
                <a:noFill/>
                <a:ln w="3810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ffectLst/>
                <a:sp3d prstMaterial="translucentPowder"/>
              </p:spPr>
              <p:txBody>
                <a:bodyPr/>
                <a:lstStyle/>
                <a:p>
                  <a:pPr>
                    <a:defRPr/>
                  </a:pPr>
                  <a:endParaRPr lang="pl-PL"/>
                </a:p>
              </p:txBody>
            </p:sp>
          </p:grpSp>
          <p:sp>
            <p:nvSpPr>
              <p:cNvPr id="50" name="Line 605"/>
              <p:cNvSpPr>
                <a:spLocks noChangeShapeType="1"/>
              </p:cNvSpPr>
              <p:nvPr/>
            </p:nvSpPr>
            <p:spPr bwMode="auto">
              <a:xfrm flipV="1">
                <a:off x="2645" y="3646"/>
                <a:ext cx="2" cy="453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1" name="Line 606"/>
              <p:cNvSpPr>
                <a:spLocks noChangeShapeType="1"/>
              </p:cNvSpPr>
              <p:nvPr/>
            </p:nvSpPr>
            <p:spPr bwMode="auto">
              <a:xfrm flipV="1">
                <a:off x="2191" y="3644"/>
                <a:ext cx="0" cy="229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2" name="Line 607"/>
              <p:cNvSpPr>
                <a:spLocks noChangeShapeType="1"/>
              </p:cNvSpPr>
              <p:nvPr/>
            </p:nvSpPr>
            <p:spPr bwMode="auto">
              <a:xfrm>
                <a:off x="2191" y="3646"/>
                <a:ext cx="230" cy="227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3" name="Line 608"/>
              <p:cNvSpPr>
                <a:spLocks noChangeShapeType="1"/>
              </p:cNvSpPr>
              <p:nvPr/>
            </p:nvSpPr>
            <p:spPr bwMode="auto">
              <a:xfrm>
                <a:off x="2647" y="3646"/>
                <a:ext cx="233" cy="227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4" name="Line 609"/>
              <p:cNvSpPr>
                <a:spLocks noChangeShapeType="1"/>
              </p:cNvSpPr>
              <p:nvPr/>
            </p:nvSpPr>
            <p:spPr bwMode="auto">
              <a:xfrm flipV="1">
                <a:off x="2191" y="2737"/>
                <a:ext cx="0" cy="907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5" name="Line 610"/>
              <p:cNvSpPr>
                <a:spLocks noChangeShapeType="1"/>
              </p:cNvSpPr>
              <p:nvPr/>
            </p:nvSpPr>
            <p:spPr bwMode="auto">
              <a:xfrm flipH="1">
                <a:off x="2645" y="2737"/>
                <a:ext cx="229" cy="0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  <p:sp>
            <p:nvSpPr>
              <p:cNvPr id="56" name="Line 611"/>
              <p:cNvSpPr>
                <a:spLocks noChangeShapeType="1"/>
              </p:cNvSpPr>
              <p:nvPr/>
            </p:nvSpPr>
            <p:spPr bwMode="auto">
              <a:xfrm>
                <a:off x="2645" y="2737"/>
                <a:ext cx="2" cy="907"/>
              </a:xfrm>
              <a:prstGeom prst="line">
                <a:avLst/>
              </a:prstGeom>
              <a:noFill/>
              <a:ln w="38100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sp3d prstMaterial="translucentPowder"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  <p:sp>
          <p:nvSpPr>
            <p:cNvPr id="42" name="Freeform 612"/>
            <p:cNvSpPr>
              <a:spLocks/>
            </p:cNvSpPr>
            <p:nvPr/>
          </p:nvSpPr>
          <p:spPr bwMode="auto">
            <a:xfrm>
              <a:off x="2903" y="1437"/>
              <a:ext cx="680" cy="2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7" y="227"/>
                </a:cxn>
                <a:cxn ang="0">
                  <a:pos x="680" y="227"/>
                </a:cxn>
                <a:cxn ang="0">
                  <a:pos x="454" y="0"/>
                </a:cxn>
                <a:cxn ang="0">
                  <a:pos x="0" y="0"/>
                </a:cxn>
              </a:cxnLst>
              <a:rect l="0" t="0" r="r" b="b"/>
              <a:pathLst>
                <a:path w="680" h="227">
                  <a:moveTo>
                    <a:pt x="0" y="0"/>
                  </a:moveTo>
                  <a:lnTo>
                    <a:pt x="227" y="227"/>
                  </a:lnTo>
                  <a:lnTo>
                    <a:pt x="680" y="227"/>
                  </a:lnTo>
                  <a:lnTo>
                    <a:pt x="4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3" name="Freeform 613"/>
            <p:cNvSpPr>
              <a:spLocks/>
            </p:cNvSpPr>
            <p:nvPr/>
          </p:nvSpPr>
          <p:spPr bwMode="auto">
            <a:xfrm>
              <a:off x="2455" y="1894"/>
              <a:ext cx="674" cy="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223"/>
                </a:cxn>
                <a:cxn ang="0">
                  <a:pos x="674" y="224"/>
                </a:cxn>
                <a:cxn ang="0">
                  <a:pos x="444" y="0"/>
                </a:cxn>
                <a:cxn ang="0">
                  <a:pos x="0" y="0"/>
                </a:cxn>
              </a:cxnLst>
              <a:rect l="0" t="0" r="r" b="b"/>
              <a:pathLst>
                <a:path w="674" h="224">
                  <a:moveTo>
                    <a:pt x="0" y="0"/>
                  </a:moveTo>
                  <a:lnTo>
                    <a:pt x="228" y="223"/>
                  </a:lnTo>
                  <a:lnTo>
                    <a:pt x="674" y="224"/>
                  </a:lnTo>
                  <a:lnTo>
                    <a:pt x="4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4" name="Freeform 614"/>
            <p:cNvSpPr>
              <a:spLocks/>
            </p:cNvSpPr>
            <p:nvPr/>
          </p:nvSpPr>
          <p:spPr bwMode="auto">
            <a:xfrm>
              <a:off x="3357" y="1891"/>
              <a:ext cx="680" cy="2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7" y="227"/>
                </a:cxn>
                <a:cxn ang="0">
                  <a:pos x="680" y="227"/>
                </a:cxn>
                <a:cxn ang="0">
                  <a:pos x="454" y="0"/>
                </a:cxn>
                <a:cxn ang="0">
                  <a:pos x="0" y="0"/>
                </a:cxn>
              </a:cxnLst>
              <a:rect l="0" t="0" r="r" b="b"/>
              <a:pathLst>
                <a:path w="680" h="227">
                  <a:moveTo>
                    <a:pt x="0" y="0"/>
                  </a:moveTo>
                  <a:lnTo>
                    <a:pt x="227" y="227"/>
                  </a:lnTo>
                  <a:lnTo>
                    <a:pt x="680" y="227"/>
                  </a:lnTo>
                  <a:lnTo>
                    <a:pt x="4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5" name="Freeform 615"/>
            <p:cNvSpPr>
              <a:spLocks/>
            </p:cNvSpPr>
            <p:nvPr/>
          </p:nvSpPr>
          <p:spPr bwMode="auto">
            <a:xfrm>
              <a:off x="2903" y="1437"/>
              <a:ext cx="227" cy="6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7" y="227"/>
                </a:cxn>
                <a:cxn ang="0">
                  <a:pos x="227" y="681"/>
                </a:cxn>
                <a:cxn ang="0">
                  <a:pos x="0" y="454"/>
                </a:cxn>
                <a:cxn ang="0">
                  <a:pos x="0" y="0"/>
                </a:cxn>
              </a:cxnLst>
              <a:rect l="0" t="0" r="r" b="b"/>
              <a:pathLst>
                <a:path w="227" h="681">
                  <a:moveTo>
                    <a:pt x="0" y="0"/>
                  </a:moveTo>
                  <a:lnTo>
                    <a:pt x="227" y="227"/>
                  </a:lnTo>
                  <a:lnTo>
                    <a:pt x="227" y="681"/>
                  </a:lnTo>
                  <a:lnTo>
                    <a:pt x="0" y="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6" name="Freeform 616"/>
            <p:cNvSpPr>
              <a:spLocks/>
            </p:cNvSpPr>
            <p:nvPr/>
          </p:nvSpPr>
          <p:spPr bwMode="auto">
            <a:xfrm>
              <a:off x="2903" y="2798"/>
              <a:ext cx="227" cy="6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7" y="227"/>
                </a:cxn>
                <a:cxn ang="0">
                  <a:pos x="227" y="681"/>
                </a:cxn>
                <a:cxn ang="0">
                  <a:pos x="0" y="454"/>
                </a:cxn>
                <a:cxn ang="0">
                  <a:pos x="0" y="0"/>
                </a:cxn>
              </a:cxnLst>
              <a:rect l="0" t="0" r="r" b="b"/>
              <a:pathLst>
                <a:path w="227" h="681">
                  <a:moveTo>
                    <a:pt x="0" y="0"/>
                  </a:moveTo>
                  <a:lnTo>
                    <a:pt x="227" y="227"/>
                  </a:lnTo>
                  <a:lnTo>
                    <a:pt x="227" y="681"/>
                  </a:lnTo>
                  <a:lnTo>
                    <a:pt x="0" y="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7" name="Freeform 617"/>
            <p:cNvSpPr>
              <a:spLocks/>
            </p:cNvSpPr>
            <p:nvPr/>
          </p:nvSpPr>
          <p:spPr bwMode="auto">
            <a:xfrm>
              <a:off x="2676" y="1664"/>
              <a:ext cx="1361" cy="1815"/>
            </a:xfrm>
            <a:custGeom>
              <a:avLst/>
              <a:gdLst/>
              <a:ahLst/>
              <a:cxnLst>
                <a:cxn ang="0">
                  <a:pos x="0" y="454"/>
                </a:cxn>
                <a:cxn ang="0">
                  <a:pos x="0" y="1361"/>
                </a:cxn>
                <a:cxn ang="0">
                  <a:pos x="454" y="1361"/>
                </a:cxn>
                <a:cxn ang="0">
                  <a:pos x="454" y="1815"/>
                </a:cxn>
                <a:cxn ang="0">
                  <a:pos x="907" y="1815"/>
                </a:cxn>
                <a:cxn ang="0">
                  <a:pos x="907" y="1361"/>
                </a:cxn>
                <a:cxn ang="0">
                  <a:pos x="1361" y="1361"/>
                </a:cxn>
                <a:cxn ang="0">
                  <a:pos x="1361" y="454"/>
                </a:cxn>
                <a:cxn ang="0">
                  <a:pos x="907" y="454"/>
                </a:cxn>
                <a:cxn ang="0">
                  <a:pos x="907" y="0"/>
                </a:cxn>
                <a:cxn ang="0">
                  <a:pos x="454" y="0"/>
                </a:cxn>
                <a:cxn ang="0">
                  <a:pos x="454" y="454"/>
                </a:cxn>
                <a:cxn ang="0">
                  <a:pos x="0" y="454"/>
                </a:cxn>
              </a:cxnLst>
              <a:rect l="0" t="0" r="r" b="b"/>
              <a:pathLst>
                <a:path w="1361" h="1815">
                  <a:moveTo>
                    <a:pt x="0" y="454"/>
                  </a:moveTo>
                  <a:lnTo>
                    <a:pt x="0" y="1361"/>
                  </a:lnTo>
                  <a:lnTo>
                    <a:pt x="454" y="1361"/>
                  </a:lnTo>
                  <a:lnTo>
                    <a:pt x="454" y="1815"/>
                  </a:lnTo>
                  <a:lnTo>
                    <a:pt x="907" y="1815"/>
                  </a:lnTo>
                  <a:lnTo>
                    <a:pt x="907" y="1361"/>
                  </a:lnTo>
                  <a:lnTo>
                    <a:pt x="1361" y="1361"/>
                  </a:lnTo>
                  <a:lnTo>
                    <a:pt x="1361" y="454"/>
                  </a:lnTo>
                  <a:lnTo>
                    <a:pt x="907" y="454"/>
                  </a:lnTo>
                  <a:lnTo>
                    <a:pt x="907" y="0"/>
                  </a:lnTo>
                  <a:lnTo>
                    <a:pt x="454" y="0"/>
                  </a:lnTo>
                  <a:lnTo>
                    <a:pt x="454" y="454"/>
                  </a:lnTo>
                  <a:lnTo>
                    <a:pt x="0" y="454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8" name="Freeform 618"/>
            <p:cNvSpPr>
              <a:spLocks/>
            </p:cNvSpPr>
            <p:nvPr/>
          </p:nvSpPr>
          <p:spPr bwMode="auto">
            <a:xfrm>
              <a:off x="2446" y="1903"/>
              <a:ext cx="230" cy="1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895"/>
                </a:cxn>
                <a:cxn ang="0">
                  <a:pos x="230" y="1122"/>
                </a:cxn>
                <a:cxn ang="0">
                  <a:pos x="226" y="220"/>
                </a:cxn>
                <a:cxn ang="0">
                  <a:pos x="0" y="0"/>
                </a:cxn>
              </a:cxnLst>
              <a:rect l="0" t="0" r="r" b="b"/>
              <a:pathLst>
                <a:path w="230" h="1122">
                  <a:moveTo>
                    <a:pt x="0" y="0"/>
                  </a:moveTo>
                  <a:lnTo>
                    <a:pt x="3" y="895"/>
                  </a:lnTo>
                  <a:lnTo>
                    <a:pt x="230" y="1122"/>
                  </a:lnTo>
                  <a:lnTo>
                    <a:pt x="226" y="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  <a:effectLst/>
            <a:sp3d prstMaterial="translucentPowder"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90" name="pole tekstowe 314"/>
          <p:cNvSpPr txBox="1">
            <a:spLocks noChangeArrowheads="1"/>
          </p:cNvSpPr>
          <p:nvPr/>
        </p:nvSpPr>
        <p:spPr bwMode="auto">
          <a:xfrm>
            <a:off x="4864100" y="5380038"/>
            <a:ext cx="4052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1600" dirty="0"/>
              <a:t>Po rozłożeniu na każdej rzutni mamy prawidłowo wyglądające rzuty prostokątne przedmiotu z trzech różnych kierunków.</a:t>
            </a:r>
          </a:p>
        </p:txBody>
      </p:sp>
      <p:pic>
        <p:nvPicPr>
          <p:cNvPr id="91" name="~PP867.WAV">
            <a:hlinkClick r:id="" action="ppaction://media"/>
          </p:cNvPr>
          <p:cNvPicPr>
            <a:picLocks noRot="1" noChangeAspect="1"/>
          </p:cNvPicPr>
          <p:nvPr>
            <a:wavAudioFile r:embed="rId1" name="~PP867.WAV"/>
          </p:nvPr>
        </p:nvPicPr>
        <p:blipFill>
          <a:blip r:embed="rId3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5088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469</Words>
  <Application>LibreOffice/6.1.1.2$Windows_X86_64 LibreOffice_project/5d19a1bfa650b796764388cd8b33a5af1f5baa1b</Application>
  <PresentationFormat>Pokaz na ekranie (4:3)</PresentationFormat>
  <Paragraphs>54</Paragraphs>
  <Slides>46</Slides>
  <Notes>0</Notes>
  <HiddenSlides>0</HiddenSlides>
  <MMClips>46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46</vt:i4>
      </vt:variant>
    </vt:vector>
  </HeadingPairs>
  <TitlesOfParts>
    <vt:vector size="49" baseType="lpstr">
      <vt:lpstr>Office Theme</vt:lpstr>
      <vt:lpstr>Office Theme</vt:lpstr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Szymon Gruca</dc:creator>
  <cp:lastModifiedBy>MSI</cp:lastModifiedBy>
  <cp:revision>46</cp:revision>
  <dcterms:created xsi:type="dcterms:W3CDTF">2016-11-08T09:44:05Z</dcterms:created>
  <dcterms:modified xsi:type="dcterms:W3CDTF">2020-12-10T09:52:36Z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