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CB7F-8CFD-4549-A3F6-CC3574F91474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CCCB-9FF8-4275-8770-B6D71F371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7ED2-F74E-4BBC-AE79-52702644EB31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43F0-0C0D-47B4-982F-523FA6808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072A-B03D-4B12-A6B1-9841FF43EFC7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2BC7-C688-4554-A863-DABF913CD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pl-PL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pl-PL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B4E0-5851-461D-8598-DEF5869B6188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1296-7E5B-4DCF-A358-D2539D981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2E35-E0AA-469E-B2F9-D2B840115EAE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FCDA-8425-41B2-A785-229E4EB5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pl-PL" sz="8000"/>
              <a:t>“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pl-PL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EABE-7B5C-43C4-BCA6-3496B2A494B2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C13A-574A-45BC-8B23-98EDA0383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F784-CF1A-4FC7-BE87-97D48BB62E72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7606-27E4-49C5-B59F-9B560802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1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0B5A-189C-4A58-BE2F-18108CB5DC77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9141-09EF-49AB-B73D-E235D58C9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EC5E-DF67-4C36-B6A8-829E5E3ED386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B5DA-210F-4943-A84C-F0788F04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ED9D-7EAE-4021-ACC9-013EA968CF9E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7461-D1FB-4911-9C90-9D8B24082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FDB1-F19A-4741-873C-8235CBA5ACE4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EBEA-0459-401E-AAC5-19A77848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F9B4-5C28-4D1C-AB2C-7796469CF500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F0E4-FDE9-4E1D-966C-5A56C4A54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D03B-647D-4A97-A3C6-1AABD3066FAA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9E72-3FDA-4110-8733-B6AE29F6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A1C5-7853-40B6-B19D-FF8195E28FFA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B0DE-D37D-4D06-8743-F02526C8B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9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8BD3-B95E-4FDF-94FE-84456F27ED95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D224-1CF8-45CB-9334-2DFDCF09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243A-BB17-4E94-A146-6D2453EAEB1B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7F3D-55BD-42A9-9CB7-F3F8C9699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E94D-DADF-43A2-A059-5D307DCA2BE4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0964-A3E0-455B-8A32-882C89BA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9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Edytuj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B11127C-044A-4A51-BCA0-B8C5F4E81CA8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1AA189-B907-42EA-BD0C-B611739D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  <p:sldLayoutId id="2147483682" r:id="rId13"/>
    <p:sldLayoutId id="2147483688" r:id="rId14"/>
    <p:sldLayoutId id="2147483683" r:id="rId15"/>
    <p:sldLayoutId id="2147483684" r:id="rId16"/>
    <p:sldLayoutId id="214748368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Formaty zapisu plików 3D, możliwości i ograniczenia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256337" cy="2465387"/>
          </a:xfrm>
        </p:spPr>
        <p:txBody>
          <a:bodyPr rtlCol="0">
            <a:normAutofit fontScale="92500"/>
          </a:bodyPr>
          <a:lstStyle/>
          <a:p>
            <a:pPr algn="ctr" fontAlgn="auto">
              <a:defRPr/>
            </a:pPr>
            <a:r>
              <a:rPr lang="pl-PL" dirty="0"/>
              <a:t>Projekt finansowany w ramach programu Ministra Nauki i Szkolnictwa Wyższego  pod nazwą „Regionalna Inicjatywa Doskonałości” w latach 2019 – 2020 nr projektu 020/RID/2018/19, kwota finansowania 12 000 000 </a:t>
            </a:r>
            <a:r>
              <a:rPr lang="pl-PL" dirty="0" smtClean="0"/>
              <a:t>PLN</a:t>
            </a:r>
          </a:p>
          <a:p>
            <a:pPr algn="ctr" fontAlgn="auto">
              <a:defRPr/>
            </a:pPr>
            <a:r>
              <a:rPr lang="pl-PL" dirty="0" smtClean="0"/>
              <a:t>Autor: Piotr Chabecki </a:t>
            </a:r>
          </a:p>
          <a:p>
            <a:pPr algn="ctr" fontAlgn="auto">
              <a:defRPr/>
            </a:pPr>
            <a:r>
              <a:rPr lang="pl-PL" dirty="0" smtClean="0"/>
              <a:t>Częstochowa 2019</a:t>
            </a:r>
            <a:endParaRPr lang="pl-PL" dirty="0"/>
          </a:p>
          <a:p>
            <a:pPr fontAlgn="auto">
              <a:defRPr/>
            </a:pP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1766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Format </a:t>
            </a:r>
            <a:br>
              <a:rPr lang="pl-PL" dirty="0" smtClean="0"/>
            </a:br>
            <a:r>
              <a:rPr lang="pl-PL" dirty="0" smtClean="0"/>
              <a:t>OBJ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3100388"/>
            <a:ext cx="6400800" cy="2998787"/>
          </a:xfrm>
        </p:spPr>
        <p:txBody>
          <a:bodyPr rtlCol="0"/>
          <a:lstStyle/>
          <a:p>
            <a:pPr fontAlgn="auto">
              <a:defRPr/>
            </a:pPr>
            <a:endParaRPr lang="pl-PL" dirty="0" smtClean="0"/>
          </a:p>
          <a:p>
            <a:pPr fontAlgn="auto">
              <a:defRPr/>
            </a:pPr>
            <a:r>
              <a:rPr lang="pl-PL" altLang="pl-PL" sz="2200" dirty="0">
                <a:solidFill>
                  <a:srgbClr val="002060"/>
                </a:solidFill>
                <a:latin typeface="+mj-lt"/>
              </a:rPr>
              <a:t>OBJ </a:t>
            </a:r>
            <a:r>
              <a:rPr lang="pl-PL" altLang="pl-PL" sz="2200" dirty="0" smtClean="0">
                <a:solidFill>
                  <a:srgbClr val="002060"/>
                </a:solidFill>
                <a:latin typeface="+mj-lt"/>
              </a:rPr>
              <a:t>to </a:t>
            </a:r>
            <a:r>
              <a:rPr lang="pl-PL" altLang="pl-PL" sz="2200" dirty="0">
                <a:solidFill>
                  <a:srgbClr val="002060"/>
                </a:solidFill>
                <a:latin typeface="+mj-lt"/>
              </a:rPr>
              <a:t>format pliku definicji geometrii </a:t>
            </a:r>
            <a:r>
              <a:rPr lang="pl-PL" altLang="pl-PL" sz="2200" dirty="0" smtClean="0">
                <a:solidFill>
                  <a:srgbClr val="002060"/>
                </a:solidFill>
                <a:latin typeface="+mj-lt"/>
              </a:rPr>
              <a:t>2D i 3D opracowany </a:t>
            </a:r>
            <a:r>
              <a:rPr lang="pl-PL" altLang="pl-PL" sz="2200" dirty="0">
                <a:solidFill>
                  <a:srgbClr val="002060"/>
                </a:solidFill>
                <a:latin typeface="+mj-lt"/>
              </a:rPr>
              <a:t>po raz pierwszy przez </a:t>
            </a:r>
            <a:r>
              <a:rPr lang="pl-PL" altLang="pl-PL" sz="2200" dirty="0" err="1">
                <a:solidFill>
                  <a:srgbClr val="002060"/>
                </a:solidFill>
                <a:latin typeface="+mj-lt"/>
              </a:rPr>
              <a:t>Wavefront</a:t>
            </a:r>
            <a:r>
              <a:rPr lang="pl-PL" altLang="pl-PL" sz="2200" dirty="0">
                <a:solidFill>
                  <a:srgbClr val="002060"/>
                </a:solidFill>
                <a:latin typeface="+mj-lt"/>
              </a:rPr>
              <a:t> Technologies dla pakietu animacji Advanced </a:t>
            </a:r>
            <a:r>
              <a:rPr lang="pl-PL" altLang="pl-PL" sz="2200" dirty="0" err="1">
                <a:solidFill>
                  <a:srgbClr val="002060"/>
                </a:solidFill>
                <a:latin typeface="+mj-lt"/>
              </a:rPr>
              <a:t>Visualizer</a:t>
            </a:r>
            <a:r>
              <a:rPr lang="pl-PL" altLang="pl-PL" sz="2200" dirty="0">
                <a:solidFill>
                  <a:srgbClr val="002060"/>
                </a:solidFill>
                <a:latin typeface="+mj-lt"/>
              </a:rPr>
              <a:t>. Format pliku jest otwarty i został przyjęty przez innych dostawców aplikacji graficznych 3D. Format pliku OBJ to prosty format danych reprezentujący geometrię 3D </a:t>
            </a:r>
          </a:p>
          <a:p>
            <a:pPr fontAlgn="auto">
              <a:defRPr/>
            </a:pPr>
            <a:endParaRPr lang="pl-PL" dirty="0"/>
          </a:p>
        </p:txBody>
      </p:sp>
      <p:graphicFrame>
        <p:nvGraphicFramePr>
          <p:cNvPr id="14340" name="Obiekt 9"/>
          <p:cNvGraphicFramePr>
            <a:graphicFrameLocks noChangeAspect="1"/>
          </p:cNvGraphicFramePr>
          <p:nvPr/>
        </p:nvGraphicFramePr>
        <p:xfrm>
          <a:off x="7381875" y="685800"/>
          <a:ext cx="43942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685800"/>
                        <a:ext cx="43942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97075" y="744538"/>
            <a:ext cx="8001000" cy="1765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15363" name="Podtytuł 3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endParaRPr lang="pl-PL" altLang="pl-PL" smtClean="0">
              <a:solidFill>
                <a:srgbClr val="0F496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36713" y="1301750"/>
            <a:ext cx="8001000" cy="2971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Wybór Menu zapisu i exportu w programie </a:t>
            </a:r>
            <a:br>
              <a:rPr lang="pl-PL" dirty="0" smtClean="0"/>
            </a:br>
            <a:r>
              <a:rPr lang="pl-PL" dirty="0" smtClean="0"/>
              <a:t>3DStudio Max</a:t>
            </a:r>
            <a:endParaRPr lang="pl-PL" dirty="0"/>
          </a:p>
        </p:txBody>
      </p:sp>
      <p:sp>
        <p:nvSpPr>
          <p:cNvPr id="6148" name="Podtytuł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endParaRPr lang="pl-PL" altLang="pl-PL" smtClean="0">
              <a:solidFill>
                <a:srgbClr val="0F496F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err="1" smtClean="0"/>
              <a:t>podMenu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wyboru</a:t>
            </a:r>
            <a:br>
              <a:rPr lang="pl-PL" dirty="0" smtClean="0"/>
            </a:br>
            <a:r>
              <a:rPr lang="pl-PL" dirty="0" smtClean="0"/>
              <a:t>exportu</a:t>
            </a:r>
            <a:endParaRPr lang="pl-PL" dirty="0"/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endParaRPr lang="pl-PL" altLang="pl-PL" smtClean="0">
              <a:solidFill>
                <a:srgbClr val="0F496F"/>
              </a:solidFill>
            </a:endParaRPr>
          </a:p>
        </p:txBody>
      </p:sp>
      <p:graphicFrame>
        <p:nvGraphicFramePr>
          <p:cNvPr id="7172" name="Obiekt 5"/>
          <p:cNvGraphicFramePr>
            <a:graphicFrameLocks noChangeAspect="1"/>
          </p:cNvGraphicFramePr>
          <p:nvPr/>
        </p:nvGraphicFramePr>
        <p:xfrm>
          <a:off x="5997575" y="193675"/>
          <a:ext cx="57150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193675"/>
                        <a:ext cx="5715000" cy="595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Menu wyboru formatów</a:t>
            </a:r>
            <a:br>
              <a:rPr lang="pl-PL" dirty="0" smtClean="0"/>
            </a:br>
            <a:r>
              <a:rPr lang="pl-PL" dirty="0" smtClean="0"/>
              <a:t>plików</a:t>
            </a:r>
            <a:endParaRPr lang="pl-PL" dirty="0"/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endParaRPr lang="pl-PL" altLang="pl-PL" smtClean="0">
              <a:solidFill>
                <a:srgbClr val="0F496F"/>
              </a:solidFill>
            </a:endParaRPr>
          </a:p>
        </p:txBody>
      </p:sp>
      <p:graphicFrame>
        <p:nvGraphicFramePr>
          <p:cNvPr id="8196" name="Obiekt 3"/>
          <p:cNvGraphicFramePr>
            <a:graphicFrameLocks noChangeAspect="1"/>
          </p:cNvGraphicFramePr>
          <p:nvPr/>
        </p:nvGraphicFramePr>
        <p:xfrm>
          <a:off x="6956425" y="422275"/>
          <a:ext cx="43307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25" y="422275"/>
                        <a:ext cx="43307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1766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Format </a:t>
            </a:r>
            <a:br>
              <a:rPr lang="pl-PL" dirty="0" smtClean="0"/>
            </a:br>
            <a:r>
              <a:rPr lang="pl-PL" dirty="0" smtClean="0"/>
              <a:t>DWF</a:t>
            </a:r>
            <a:endParaRPr lang="pl-PL" dirty="0"/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609600" y="3100388"/>
            <a:ext cx="6400800" cy="2998787"/>
          </a:xfrm>
        </p:spPr>
        <p:txBody>
          <a:bodyPr/>
          <a:lstStyle/>
          <a:p>
            <a:r>
              <a:rPr lang="pl-PL" altLang="pl-PL" smtClean="0">
                <a:solidFill>
                  <a:srgbClr val="0F496F"/>
                </a:solidFill>
              </a:rPr>
              <a:t>Design Web Format</a:t>
            </a:r>
          </a:p>
          <a:p>
            <a:r>
              <a:rPr lang="pl-PL" altLang="pl-PL" smtClean="0">
                <a:solidFill>
                  <a:srgbClr val="0F496F"/>
                </a:solidFill>
              </a:rPr>
              <a:t>ogólnodostępny format pliku, który został  stworzony przez firmę Autodesk. Służy do przeglądania, drukowania oraz przesyłania plików projektowych typu CAD. Pliki DWF są  kompresowane, w związku z tym, zajmują mniej miejsca oraz są szybsze w transmisji niż standardowe pliki projektowe jak DWG czy DXF</a:t>
            </a:r>
          </a:p>
        </p:txBody>
      </p:sp>
      <p:graphicFrame>
        <p:nvGraphicFramePr>
          <p:cNvPr id="9220" name="Obiekt 4"/>
          <p:cNvGraphicFramePr>
            <a:graphicFrameLocks noChangeAspect="1"/>
          </p:cNvGraphicFramePr>
          <p:nvPr/>
        </p:nvGraphicFramePr>
        <p:xfrm>
          <a:off x="8024813" y="204788"/>
          <a:ext cx="3390900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204788"/>
                        <a:ext cx="3390900" cy="603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1766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Format </a:t>
            </a:r>
            <a:br>
              <a:rPr lang="pl-PL" dirty="0" smtClean="0"/>
            </a:br>
            <a:r>
              <a:rPr lang="pl-PL" dirty="0" smtClean="0"/>
              <a:t>DWG</a:t>
            </a:r>
            <a:endParaRPr lang="pl-PL" dirty="0"/>
          </a:p>
        </p:txBody>
      </p:sp>
      <p:sp>
        <p:nvSpPr>
          <p:cNvPr id="10243" name="Podtytuł 2"/>
          <p:cNvSpPr>
            <a:spLocks noGrp="1"/>
          </p:cNvSpPr>
          <p:nvPr>
            <p:ph type="subTitle" idx="1"/>
          </p:nvPr>
        </p:nvSpPr>
        <p:spPr>
          <a:xfrm>
            <a:off x="609600" y="3100388"/>
            <a:ext cx="6400800" cy="2998787"/>
          </a:xfrm>
        </p:spPr>
        <p:txBody>
          <a:bodyPr/>
          <a:lstStyle/>
          <a:p>
            <a:endParaRPr lang="pl-PL" altLang="pl-PL" dirty="0" smtClean="0">
              <a:solidFill>
                <a:srgbClr val="0F496F"/>
              </a:solidFill>
            </a:endParaRPr>
          </a:p>
          <a:p>
            <a:r>
              <a:rPr lang="pl-PL" altLang="pl-PL" dirty="0" smtClean="0">
                <a:solidFill>
                  <a:srgbClr val="0F496F"/>
                </a:solidFill>
              </a:rPr>
              <a:t>Zastrzeżony</a:t>
            </a:r>
            <a:r>
              <a:rPr lang="pl-PL" altLang="pl-PL" dirty="0" smtClean="0">
                <a:solidFill>
                  <a:srgbClr val="0F496F"/>
                </a:solidFill>
              </a:rPr>
              <a:t>, binarny format plików tworzony przez program AutoCAD. Format ten stworzyła firma </a:t>
            </a:r>
            <a:r>
              <a:rPr lang="pl-PL" altLang="pl-PL" dirty="0" err="1" smtClean="0">
                <a:solidFill>
                  <a:srgbClr val="0F496F"/>
                </a:solidFill>
              </a:rPr>
              <a:t>Autodesk</a:t>
            </a:r>
            <a:r>
              <a:rPr lang="pl-PL" altLang="pl-PL" dirty="0" smtClean="0">
                <a:solidFill>
                  <a:srgbClr val="0F496F"/>
                </a:solidFill>
              </a:rPr>
              <a:t> do obsługi oprogramowania AutoCAD oraz programów pochodnych. W formacie tym zapisywane są modele dwu- i trójwymiarowe. Jest formatem zamkniętym </a:t>
            </a:r>
          </a:p>
        </p:txBody>
      </p:sp>
      <p:graphicFrame>
        <p:nvGraphicFramePr>
          <p:cNvPr id="10244" name="Obiekt 4"/>
          <p:cNvGraphicFramePr>
            <a:graphicFrameLocks noChangeAspect="1"/>
          </p:cNvGraphicFramePr>
          <p:nvPr/>
        </p:nvGraphicFramePr>
        <p:xfrm>
          <a:off x="7523163" y="979488"/>
          <a:ext cx="35306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979488"/>
                        <a:ext cx="3530600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1766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Format </a:t>
            </a:r>
            <a:br>
              <a:rPr lang="pl-PL" dirty="0" smtClean="0"/>
            </a:br>
            <a:r>
              <a:rPr lang="pl-PL" dirty="0" smtClean="0"/>
              <a:t>DXF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3100388"/>
            <a:ext cx="6400800" cy="29987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defRPr/>
            </a:pPr>
            <a:r>
              <a:rPr lang="pl-PL" dirty="0"/>
              <a:t>Data Exchange </a:t>
            </a:r>
            <a:r>
              <a:rPr lang="pl-PL" dirty="0" smtClean="0"/>
              <a:t>Format </a:t>
            </a:r>
            <a:r>
              <a:rPr lang="pl-PL" dirty="0"/>
              <a:t>– rozszerzenie nazwy pliku służącego wymianie danych wektorowych. ... Specyfikacja tego formatu została opracowana przez firmę </a:t>
            </a:r>
            <a:r>
              <a:rPr lang="pl-PL" dirty="0" err="1"/>
              <a:t>Autodesk</a:t>
            </a:r>
            <a:r>
              <a:rPr lang="pl-PL" dirty="0"/>
              <a:t> i służyła początkowo głównie do wymiany danych pomiędzy programami AutoCAD i 3D </a:t>
            </a:r>
            <a:r>
              <a:rPr lang="pl-PL" dirty="0" smtClean="0"/>
              <a:t>Studio</a:t>
            </a:r>
            <a:r>
              <a:rPr lang="pl-PL" dirty="0"/>
              <a:t> - najogólniej do konwersji pliku DWG na DXF i odczytaniu (już DXF) przez dowolne programy.</a:t>
            </a:r>
          </a:p>
          <a:p>
            <a:pPr fontAlgn="auto">
              <a:defRPr/>
            </a:pPr>
            <a:r>
              <a:rPr lang="pl-PL" dirty="0" smtClean="0"/>
              <a:t>DXF </a:t>
            </a:r>
            <a:r>
              <a:rPr lang="pl-PL" dirty="0"/>
              <a:t>jest formatem wymiany (tekstowym oraz (opcjonalnie) binarnym) </a:t>
            </a:r>
            <a:r>
              <a:rPr lang="pl-PL" dirty="0" smtClean="0"/>
              <a:t>danych. Jest tekstowym </a:t>
            </a:r>
            <a:r>
              <a:rPr lang="pl-PL" dirty="0"/>
              <a:t>formatem </a:t>
            </a:r>
            <a:r>
              <a:rPr lang="pl-PL" dirty="0" smtClean="0"/>
              <a:t>jawnym. Jego </a:t>
            </a:r>
            <a:r>
              <a:rPr lang="pl-PL" dirty="0"/>
              <a:t>specyfikacja </a:t>
            </a:r>
            <a:r>
              <a:rPr lang="pl-PL" dirty="0" smtClean="0"/>
              <a:t>jest </a:t>
            </a:r>
            <a:r>
              <a:rPr lang="pl-PL" dirty="0"/>
              <a:t>bezpłatna i ogólnodostępna. </a:t>
            </a:r>
          </a:p>
        </p:txBody>
      </p:sp>
      <p:graphicFrame>
        <p:nvGraphicFramePr>
          <p:cNvPr id="11268" name="Obiekt 4"/>
          <p:cNvGraphicFramePr>
            <a:graphicFrameLocks noChangeAspect="1"/>
          </p:cNvGraphicFramePr>
          <p:nvPr/>
        </p:nvGraphicFramePr>
        <p:xfrm>
          <a:off x="7842250" y="542925"/>
          <a:ext cx="35560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542925"/>
                        <a:ext cx="35560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1766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Format </a:t>
            </a:r>
            <a:br>
              <a:rPr lang="pl-PL" dirty="0" smtClean="0"/>
            </a:br>
            <a:r>
              <a:rPr lang="pl-PL" dirty="0" smtClean="0"/>
              <a:t>STL</a:t>
            </a:r>
            <a:endParaRPr lang="pl-PL" dirty="0"/>
          </a:p>
        </p:txBody>
      </p:sp>
      <p:sp>
        <p:nvSpPr>
          <p:cNvPr id="12291" name="Podtytuł 2"/>
          <p:cNvSpPr>
            <a:spLocks noGrp="1"/>
          </p:cNvSpPr>
          <p:nvPr>
            <p:ph type="subTitle" idx="1"/>
          </p:nvPr>
        </p:nvSpPr>
        <p:spPr>
          <a:xfrm>
            <a:off x="609600" y="3100388"/>
            <a:ext cx="6400800" cy="2998787"/>
          </a:xfrm>
        </p:spPr>
        <p:txBody>
          <a:bodyPr/>
          <a:lstStyle/>
          <a:p>
            <a:r>
              <a:rPr lang="pl-PL" altLang="pl-PL" smtClean="0">
                <a:solidFill>
                  <a:srgbClr val="0F496F"/>
                </a:solidFill>
              </a:rPr>
              <a:t>Standard Template Library</a:t>
            </a:r>
          </a:p>
          <a:p>
            <a:r>
              <a:rPr lang="pl-PL" altLang="pl-PL" smtClean="0">
                <a:solidFill>
                  <a:srgbClr val="0F496F"/>
                </a:solidFill>
              </a:rPr>
              <a:t>STL – format pliku stworzony przez 3D Systems na potrzeby drukowania przestrzennego metodą stereolitografii. Pliki STL mają formę tekstowych poleceń w tym instrukcji wykonywanych w pętli, które określają siatkę wielokątów. Istnieje jednak także binarna forma, w której plik ma mniejszy rozmiar niż tekstowy odpowiednik.</a:t>
            </a:r>
          </a:p>
        </p:txBody>
      </p:sp>
      <p:graphicFrame>
        <p:nvGraphicFramePr>
          <p:cNvPr id="12292" name="Obiekt 4"/>
          <p:cNvGraphicFramePr>
            <a:graphicFrameLocks noChangeAspect="1"/>
          </p:cNvGraphicFramePr>
          <p:nvPr/>
        </p:nvGraphicFramePr>
        <p:xfrm>
          <a:off x="8286750" y="1049338"/>
          <a:ext cx="26670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1049338"/>
                        <a:ext cx="2667000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1766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Format </a:t>
            </a:r>
            <a:br>
              <a:rPr lang="pl-PL" dirty="0" smtClean="0"/>
            </a:br>
            <a:r>
              <a:rPr lang="pl-PL" dirty="0" err="1" smtClean="0"/>
              <a:t>Ai</a:t>
            </a:r>
            <a:endParaRPr lang="pl-PL" dirty="0"/>
          </a:p>
        </p:txBody>
      </p:sp>
      <p:sp>
        <p:nvSpPr>
          <p:cNvPr id="13315" name="Podtytuł 2"/>
          <p:cNvSpPr>
            <a:spLocks noGrp="1"/>
          </p:cNvSpPr>
          <p:nvPr>
            <p:ph type="subTitle" idx="1"/>
          </p:nvPr>
        </p:nvSpPr>
        <p:spPr>
          <a:xfrm>
            <a:off x="609600" y="3100388"/>
            <a:ext cx="6400800" cy="2998787"/>
          </a:xfrm>
        </p:spPr>
        <p:txBody>
          <a:bodyPr/>
          <a:lstStyle/>
          <a:p>
            <a:r>
              <a:rPr lang="pl-PL" altLang="pl-PL" smtClean="0">
                <a:solidFill>
                  <a:srgbClr val="0F496F"/>
                </a:solidFill>
              </a:rPr>
              <a:t>Adobe Illustrator </a:t>
            </a:r>
          </a:p>
          <a:p>
            <a:r>
              <a:rPr lang="pl-PL" altLang="pl-PL" smtClean="0">
                <a:solidFill>
                  <a:srgbClr val="0F496F"/>
                </a:solidFill>
              </a:rPr>
              <a:t>rozszerzenie wewnętrznego formatu plików programu grafiki wektorowej Adobe Illustrator. Format . ai jest zastrzeżonym formatem plików </a:t>
            </a:r>
          </a:p>
        </p:txBody>
      </p:sp>
      <p:graphicFrame>
        <p:nvGraphicFramePr>
          <p:cNvPr id="13316" name="Obiekt 3"/>
          <p:cNvGraphicFramePr>
            <a:graphicFrameLocks noChangeAspect="1"/>
          </p:cNvGraphicFramePr>
          <p:nvPr/>
        </p:nvGraphicFramePr>
        <p:xfrm>
          <a:off x="6956425" y="422275"/>
          <a:ext cx="43307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PHOTO-PAINT" r:id="rId3" imgW="0" imgH="0" progId="CorelPhotoPaint.Image.12">
                  <p:embed/>
                </p:oleObj>
              </mc:Choice>
              <mc:Fallback>
                <p:oleObj name="PHOTO-PAINT" r:id="rId3" imgW="0" imgH="0" progId="CorelPhotoPaint.Image.12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25" y="422275"/>
                        <a:ext cx="43307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340</Words>
  <Application>Microsoft Office PowerPoint</Application>
  <PresentationFormat>Panoramiczny</PresentationFormat>
  <Paragraphs>26</Paragraphs>
  <Slides>11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Century Gothic</vt:lpstr>
      <vt:lpstr>Arial</vt:lpstr>
      <vt:lpstr>Wingdings 3</vt:lpstr>
      <vt:lpstr>Calibri</vt:lpstr>
      <vt:lpstr>Wycinek</vt:lpstr>
      <vt:lpstr>PHOTO-PAINT</vt:lpstr>
      <vt:lpstr>Formaty zapisu plików 3D, możliwości i ograniczenia </vt:lpstr>
      <vt:lpstr>Wybór Menu zapisu i exportu w programie  3DStudio Max</vt:lpstr>
      <vt:lpstr>podMenu  wyboru exportu</vt:lpstr>
      <vt:lpstr>Menu wyboru formatów plików</vt:lpstr>
      <vt:lpstr>Format  DWF</vt:lpstr>
      <vt:lpstr>Format  DWG</vt:lpstr>
      <vt:lpstr>Format  DXF</vt:lpstr>
      <vt:lpstr>Format  STL</vt:lpstr>
      <vt:lpstr>Format  Ai</vt:lpstr>
      <vt:lpstr>Format  OBJ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ppan</dc:creator>
  <cp:lastModifiedBy>ppan</cp:lastModifiedBy>
  <cp:revision>13</cp:revision>
  <dcterms:created xsi:type="dcterms:W3CDTF">2019-12-19T22:02:45Z</dcterms:created>
  <dcterms:modified xsi:type="dcterms:W3CDTF">2019-12-20T01:39:23Z</dcterms:modified>
</cp:coreProperties>
</file>