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70" r:id="rId5"/>
    <p:sldId id="271" r:id="rId6"/>
    <p:sldId id="276" r:id="rId7"/>
    <p:sldId id="268" r:id="rId8"/>
    <p:sldId id="269" r:id="rId9"/>
    <p:sldId id="272" r:id="rId10"/>
    <p:sldId id="273" r:id="rId11"/>
    <p:sldId id="274" r:id="rId12"/>
    <p:sldId id="27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41529" y="685799"/>
            <a:ext cx="9413517" cy="2126227"/>
          </a:xfrm>
        </p:spPr>
        <p:txBody>
          <a:bodyPr>
            <a:normAutofit fontScale="90000"/>
          </a:bodyPr>
          <a:lstStyle/>
          <a:p>
            <a:r>
              <a:rPr lang="pl-PL" dirty="0"/>
              <a:t>Zastosowanie skanerów 3D (ręcznych i </a:t>
            </a:r>
            <a:r>
              <a:rPr lang="pl-PL" dirty="0" smtClean="0"/>
              <a:t>automatycznych</a:t>
            </a:r>
            <a:r>
              <a:rPr lang="pl-PL" dirty="0"/>
              <a:t>)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7670" y="3047454"/>
            <a:ext cx="6256916" cy="2465493"/>
          </a:xfrm>
        </p:spPr>
        <p:txBody>
          <a:bodyPr>
            <a:normAutofit fontScale="92500"/>
          </a:bodyPr>
          <a:lstStyle/>
          <a:p>
            <a:pPr algn="ctr"/>
            <a:r>
              <a:rPr lang="pl-PL" dirty="0"/>
              <a:t>Projekt finansowany w ramach programu Ministra Nauki i Szkolnictwa Wyższego  pod nazwą „Regionalna Inicjatywa Doskonałości” w latach 2019 – 2020 nr projektu 020/RID/2018/19, kwota finansowania 12 000 000 </a:t>
            </a:r>
            <a:r>
              <a:rPr lang="pl-PL" dirty="0" smtClean="0"/>
              <a:t>PLN</a:t>
            </a:r>
          </a:p>
          <a:p>
            <a:pPr algn="ctr"/>
            <a:r>
              <a:rPr lang="pl-PL" dirty="0" smtClean="0"/>
              <a:t>Autor: Piotr Chabecki </a:t>
            </a:r>
          </a:p>
          <a:p>
            <a:pPr algn="ctr"/>
            <a:r>
              <a:rPr lang="pl-PL" dirty="0" smtClean="0"/>
              <a:t>Częstochowa 2019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68546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-1036870" y="593078"/>
            <a:ext cx="8001000" cy="17076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 smtClean="0"/>
              <a:t>ręczny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91" y="0"/>
            <a:ext cx="6771509" cy="361059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48" y="4522840"/>
            <a:ext cx="3443838" cy="1377536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6" y="2621194"/>
            <a:ext cx="5198231" cy="38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75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-1036870" y="593078"/>
            <a:ext cx="8001000" cy="17076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 smtClean="0"/>
              <a:t>ręczny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91" y="0"/>
            <a:ext cx="6771509" cy="361059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48" y="4522840"/>
            <a:ext cx="3443838" cy="1377536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8" y="2582208"/>
            <a:ext cx="5198231" cy="39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402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-1036870" y="593078"/>
            <a:ext cx="8001000" cy="17076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 smtClean="0"/>
              <a:t>ręczny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91" y="0"/>
            <a:ext cx="6771509" cy="361059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48" y="4522840"/>
            <a:ext cx="3443838" cy="1377536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91904" y="3843867"/>
            <a:ext cx="3465001" cy="19473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Korekta kolorów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Korekta obiektu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Zapisanie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25843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97622" y="743988"/>
            <a:ext cx="8001000" cy="1766455"/>
          </a:xfrm>
        </p:spPr>
        <p:txBody>
          <a:bodyPr/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2115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4654" y="337439"/>
            <a:ext cx="8001000" cy="170767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Dwie grupy </a:t>
            </a:r>
            <a:br>
              <a:rPr lang="pl-PL" dirty="0" smtClean="0"/>
            </a:br>
            <a:r>
              <a:rPr lang="pl-PL" dirty="0" err="1" smtClean="0"/>
              <a:t>scanerów</a:t>
            </a:r>
            <a:r>
              <a:rPr lang="pl-PL" dirty="0" smtClean="0"/>
              <a:t> 3D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2032" y="2418190"/>
            <a:ext cx="3976278" cy="777294"/>
          </a:xfrm>
        </p:spPr>
        <p:txBody>
          <a:bodyPr/>
          <a:lstStyle/>
          <a:p>
            <a:r>
              <a:rPr lang="pl-PL" dirty="0" smtClean="0"/>
              <a:t>Skanery 3D automatyczne</a:t>
            </a:r>
            <a:endParaRPr lang="pl-PL" dirty="0"/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8427116" y="5697249"/>
            <a:ext cx="3170033" cy="777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Skanery 3D ręczne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55" y="3195484"/>
            <a:ext cx="2794000" cy="2794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77" y="2977023"/>
            <a:ext cx="2322564" cy="23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105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4654" y="337439"/>
            <a:ext cx="8001000" cy="170767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Automatyczny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2032" y="2418190"/>
            <a:ext cx="3976278" cy="777294"/>
          </a:xfrm>
        </p:spPr>
        <p:txBody>
          <a:bodyPr/>
          <a:lstStyle/>
          <a:p>
            <a:r>
              <a:rPr lang="pl-PL" dirty="0" smtClean="0"/>
              <a:t>Skanery 3D automatyczne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55" y="3195484"/>
            <a:ext cx="2794000" cy="2794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54" y="702461"/>
            <a:ext cx="1715729" cy="17157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51" y="4159045"/>
            <a:ext cx="2295832" cy="229583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33" y="2806837"/>
            <a:ext cx="2127020" cy="21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892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4654" y="337439"/>
            <a:ext cx="8001000" cy="170767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Automatyczny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2032" y="2418190"/>
            <a:ext cx="3976278" cy="777294"/>
          </a:xfrm>
        </p:spPr>
        <p:txBody>
          <a:bodyPr/>
          <a:lstStyle/>
          <a:p>
            <a:r>
              <a:rPr lang="pl-PL" dirty="0" smtClean="0"/>
              <a:t>Skanery 3D automatyczne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55" y="3195484"/>
            <a:ext cx="2794000" cy="2794000"/>
          </a:xfrm>
          <a:prstGeom prst="rect">
            <a:avLst/>
          </a:prstGeom>
        </p:spPr>
      </p:pic>
      <p:sp>
        <p:nvSpPr>
          <p:cNvPr id="8" name="Podtytuł 3"/>
          <p:cNvSpPr txBox="1">
            <a:spLocks/>
          </p:cNvSpPr>
          <p:nvPr/>
        </p:nvSpPr>
        <p:spPr>
          <a:xfrm>
            <a:off x="5030070" y="3352254"/>
            <a:ext cx="6400800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Parametry skanowania:</a:t>
            </a:r>
          </a:p>
          <a:p>
            <a:r>
              <a:rPr lang="pl-PL" dirty="0" smtClean="0"/>
              <a:t>Max rozmiar: 15 cm szerokość, 15 cm głębokość, </a:t>
            </a:r>
            <a:br>
              <a:rPr lang="pl-PL" dirty="0" smtClean="0"/>
            </a:br>
            <a:r>
              <a:rPr lang="pl-PL" dirty="0" smtClean="0"/>
              <a:t>15 cm wysokość</a:t>
            </a:r>
          </a:p>
          <a:p>
            <a:r>
              <a:rPr lang="pl-PL" dirty="0" smtClean="0"/>
              <a:t>Rozdzielczość optyczna 640 x 480 </a:t>
            </a:r>
          </a:p>
          <a:p>
            <a:r>
              <a:rPr lang="pl-PL" dirty="0" smtClean="0"/>
              <a:t>Czas obrotu – do 120 sekund – automatyczny/ręczny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85822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4654" y="337439"/>
            <a:ext cx="8001000" cy="170767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Automatyczny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2032" y="2418190"/>
            <a:ext cx="3976278" cy="777294"/>
          </a:xfrm>
        </p:spPr>
        <p:txBody>
          <a:bodyPr/>
          <a:lstStyle/>
          <a:p>
            <a:r>
              <a:rPr lang="pl-PL" dirty="0" smtClean="0"/>
              <a:t>Skanery 3D automatyczne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55" y="3195484"/>
            <a:ext cx="2794000" cy="2794000"/>
          </a:xfrm>
          <a:prstGeom prst="rect">
            <a:avLst/>
          </a:prstGeom>
        </p:spPr>
      </p:pic>
      <p:sp>
        <p:nvSpPr>
          <p:cNvPr id="8" name="Podtytuł 3"/>
          <p:cNvSpPr txBox="1">
            <a:spLocks/>
          </p:cNvSpPr>
          <p:nvPr/>
        </p:nvSpPr>
        <p:spPr>
          <a:xfrm>
            <a:off x="5030070" y="3362085"/>
            <a:ext cx="6400800" cy="2399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Kalibracja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Oświetlenie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Parametry optyczne kamery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Parametry mechaniczne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89515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4654" y="337439"/>
            <a:ext cx="8001000" cy="170767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Automatyczny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2032" y="2418190"/>
            <a:ext cx="3976278" cy="777294"/>
          </a:xfrm>
        </p:spPr>
        <p:txBody>
          <a:bodyPr/>
          <a:lstStyle/>
          <a:p>
            <a:r>
              <a:rPr lang="pl-PL" dirty="0" smtClean="0"/>
              <a:t>Skanery 3D automatyczne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55" y="3195484"/>
            <a:ext cx="2794000" cy="2794000"/>
          </a:xfrm>
          <a:prstGeom prst="rect">
            <a:avLst/>
          </a:prstGeom>
        </p:spPr>
      </p:pic>
      <p:sp>
        <p:nvSpPr>
          <p:cNvPr id="8" name="Podtytuł 3"/>
          <p:cNvSpPr txBox="1">
            <a:spLocks/>
          </p:cNvSpPr>
          <p:nvPr/>
        </p:nvSpPr>
        <p:spPr>
          <a:xfrm>
            <a:off x="4281078" y="3804538"/>
            <a:ext cx="4290911" cy="629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Zapisanie efektu pracy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8785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804654" y="337439"/>
            <a:ext cx="8001000" cy="17076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 smtClean="0"/>
              <a:t>ręczny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11" y="3247410"/>
            <a:ext cx="6771509" cy="361059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542" y="934747"/>
            <a:ext cx="5818239" cy="581823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43" y="2081464"/>
            <a:ext cx="2485232" cy="9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440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Parametry skanowania:</a:t>
            </a:r>
          </a:p>
          <a:p>
            <a:r>
              <a:rPr lang="pl-PL" dirty="0" smtClean="0"/>
              <a:t>Max rozmiar: 100 cm szerokość, 100 cm głębokość, 200 cm wysokość</a:t>
            </a:r>
          </a:p>
          <a:p>
            <a:r>
              <a:rPr lang="pl-PL" dirty="0" smtClean="0"/>
              <a:t>Rozdzielczość optyczna 1920 x 1080 </a:t>
            </a:r>
          </a:p>
          <a:p>
            <a:r>
              <a:rPr lang="pl-PL" dirty="0" smtClean="0"/>
              <a:t>Rozdzielczość dla kolorów 4k</a:t>
            </a:r>
          </a:p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-1036870" y="593078"/>
            <a:ext cx="8001000" cy="17076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 smtClean="0"/>
              <a:t>ręczny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91" y="0"/>
            <a:ext cx="6771509" cy="361059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36" y="2300750"/>
            <a:ext cx="3443838" cy="13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50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-1036870" y="593078"/>
            <a:ext cx="8001000" cy="17076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 smtClean="0"/>
              <a:t>ręczny </a:t>
            </a:r>
            <a:br>
              <a:rPr lang="pl-PL" dirty="0" smtClean="0"/>
            </a:br>
            <a:r>
              <a:rPr lang="pl-PL" dirty="0" err="1" smtClean="0"/>
              <a:t>scaner</a:t>
            </a:r>
            <a:r>
              <a:rPr lang="pl-PL" dirty="0" smtClean="0"/>
              <a:t> 3D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91" y="0"/>
            <a:ext cx="6771509" cy="361059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48" y="4522840"/>
            <a:ext cx="3443838" cy="1377536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8" y="2621194"/>
            <a:ext cx="5137887" cy="38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723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205</TotalTime>
  <Words>126</Words>
  <Application>Microsoft Office PowerPoint</Application>
  <PresentationFormat>Panoramiczny</PresentationFormat>
  <Paragraphs>38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Wycinek</vt:lpstr>
      <vt:lpstr>Zastosowanie skanerów 3D (ręcznych i automatycznych) </vt:lpstr>
      <vt:lpstr>Dwie grupy  scanerów 3D </vt:lpstr>
      <vt:lpstr>Automatyczny  scaner 3D </vt:lpstr>
      <vt:lpstr>Automatyczny  scaner 3D </vt:lpstr>
      <vt:lpstr>Automatyczny  scaner 3D </vt:lpstr>
      <vt:lpstr>Automatyczny  scaner 3D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ppan</dc:creator>
  <cp:lastModifiedBy>ppan</cp:lastModifiedBy>
  <cp:revision>22</cp:revision>
  <dcterms:created xsi:type="dcterms:W3CDTF">2019-12-19T22:02:45Z</dcterms:created>
  <dcterms:modified xsi:type="dcterms:W3CDTF">2019-12-20T01:28:36Z</dcterms:modified>
</cp:coreProperties>
</file>