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E5E"/>
    <a:srgbClr val="312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55575-FF49-4751-9A10-872B8911E221}" type="datetimeFigureOut">
              <a:rPr lang="pl-PL" smtClean="0"/>
              <a:t>2016-11-08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153A8-4518-4BED-A895-CC641A21DE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86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iekt 2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312047958"/>
              </p:ext>
            </p:extLst>
          </p:nvPr>
        </p:nvGraphicFramePr>
        <p:xfrm>
          <a:off x="4696245" y="5943600"/>
          <a:ext cx="4466291" cy="9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orelDRAW" r:id="rId3" imgW="5618665" imgH="1153693" progId="CorelDraw.Graphic.17">
                  <p:embed/>
                </p:oleObj>
              </mc:Choice>
              <mc:Fallback>
                <p:oleObj name="CorelDRAW" r:id="rId3" imgW="5618665" imgH="1153693" progId="CorelDraw.Graphic.17">
                  <p:embed/>
                  <p:pic>
                    <p:nvPicPr>
                      <p:cNvPr id="22" name="Obiek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6245" y="5943600"/>
                        <a:ext cx="4466291" cy="939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ole tekstowe 22"/>
          <p:cNvSpPr txBox="1"/>
          <p:nvPr userDrawn="1"/>
        </p:nvSpPr>
        <p:spPr>
          <a:xfrm>
            <a:off x="6380981" y="6078450"/>
            <a:ext cx="252357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3750" b="1" dirty="0">
                <a:solidFill>
                  <a:schemeClr val="bg1"/>
                </a:solidFill>
              </a:rPr>
              <a:t>www.pcz.pl</a:t>
            </a:r>
            <a:endParaRPr lang="pl-PL" sz="3750" b="1" dirty="0">
              <a:solidFill>
                <a:schemeClr val="bg1"/>
              </a:solidFill>
            </a:endParaRPr>
          </a:p>
        </p:txBody>
      </p:sp>
      <p:sp>
        <p:nvSpPr>
          <p:cNvPr id="31" name="Tytuł 30"/>
          <p:cNvSpPr>
            <a:spLocks noGrp="1"/>
          </p:cNvSpPr>
          <p:nvPr>
            <p:ph type="title" hasCustomPrompt="1"/>
          </p:nvPr>
        </p:nvSpPr>
        <p:spPr>
          <a:xfrm>
            <a:off x="3614351" y="1271514"/>
            <a:ext cx="5290206" cy="1688460"/>
          </a:xfrm>
          <a:prstGeom prst="rect">
            <a:avLst/>
          </a:prstGeom>
        </p:spPr>
        <p:txBody>
          <a:bodyPr/>
          <a:lstStyle>
            <a:lvl1pPr algn="r">
              <a:defRPr sz="5775"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33" name="Symbol zastępczy tekstu 32"/>
          <p:cNvSpPr>
            <a:spLocks noGrp="1"/>
          </p:cNvSpPr>
          <p:nvPr>
            <p:ph type="body" sz="quarter" idx="10" hasCustomPrompt="1"/>
          </p:nvPr>
        </p:nvSpPr>
        <p:spPr>
          <a:xfrm>
            <a:off x="3614351" y="3102903"/>
            <a:ext cx="5290206" cy="4572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Autor Prezentacji</a:t>
            </a:r>
          </a:p>
        </p:txBody>
      </p:sp>
      <p:sp>
        <p:nvSpPr>
          <p:cNvPr id="35" name="Symbol zastępczy tekstu 34"/>
          <p:cNvSpPr>
            <a:spLocks noGrp="1"/>
          </p:cNvSpPr>
          <p:nvPr>
            <p:ph type="body" sz="quarter" idx="11" hasCustomPrompt="1"/>
          </p:nvPr>
        </p:nvSpPr>
        <p:spPr>
          <a:xfrm>
            <a:off x="3614351" y="329515"/>
            <a:ext cx="5290334" cy="4689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Data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1" y="0"/>
            <a:ext cx="4145784" cy="54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8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99" y="0"/>
            <a:ext cx="911080" cy="1202401"/>
          </a:xfrm>
          <a:prstGeom prst="rect">
            <a:avLst/>
          </a:prstGeom>
        </p:spPr>
      </p:pic>
      <p:cxnSp>
        <p:nvCxnSpPr>
          <p:cNvPr id="12" name="Łącznik prosty 11"/>
          <p:cNvCxnSpPr>
            <a:cxnSpLocks/>
          </p:cNvCxnSpPr>
          <p:nvPr userDrawn="1"/>
        </p:nvCxnSpPr>
        <p:spPr>
          <a:xfrm>
            <a:off x="1365115" y="799073"/>
            <a:ext cx="77788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Symbol zastępczy tekstu 17"/>
          <p:cNvSpPr>
            <a:spLocks noGrp="1"/>
          </p:cNvSpPr>
          <p:nvPr>
            <p:ph type="body" sz="quarter" idx="10" hasCustomPrompt="1"/>
          </p:nvPr>
        </p:nvSpPr>
        <p:spPr>
          <a:xfrm>
            <a:off x="6271022" y="387736"/>
            <a:ext cx="2762250" cy="3111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350"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data</a:t>
            </a:r>
          </a:p>
        </p:txBody>
      </p:sp>
      <p:graphicFrame>
        <p:nvGraphicFramePr>
          <p:cNvPr id="14" name="Obiekt 13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96194598"/>
              </p:ext>
            </p:extLst>
          </p:nvPr>
        </p:nvGraphicFramePr>
        <p:xfrm>
          <a:off x="7222524" y="6486154"/>
          <a:ext cx="1940012" cy="396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orelDRAW" r:id="rId4" imgW="5618665" imgH="1153693" progId="CorelDraw.Graphic.17">
                  <p:embed/>
                </p:oleObj>
              </mc:Choice>
              <mc:Fallback>
                <p:oleObj name="CorelDRAW" r:id="rId4" imgW="5618665" imgH="1153693" progId="CorelDraw.Graphic.17">
                  <p:embed/>
                  <p:pic>
                    <p:nvPicPr>
                      <p:cNvPr id="19" name="Obiek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22524" y="6486154"/>
                        <a:ext cx="1940012" cy="396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ole tekstowe 14"/>
          <p:cNvSpPr txBox="1"/>
          <p:nvPr userDrawn="1"/>
        </p:nvSpPr>
        <p:spPr>
          <a:xfrm>
            <a:off x="7525265" y="6486155"/>
            <a:ext cx="150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b="1" dirty="0">
                <a:solidFill>
                  <a:schemeClr val="bg1"/>
                </a:solidFill>
              </a:rPr>
              <a:t>www.pcz.pl</a:t>
            </a:r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6" name="Tytuł 20"/>
          <p:cNvSpPr>
            <a:spLocks noGrp="1"/>
          </p:cNvSpPr>
          <p:nvPr>
            <p:ph type="title" hasCustomPrompt="1"/>
          </p:nvPr>
        </p:nvSpPr>
        <p:spPr>
          <a:xfrm>
            <a:off x="1283479" y="387736"/>
            <a:ext cx="4987544" cy="311150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 dirty="0"/>
              <a:t>TYTUŁ PREZENTACJI – Autor Prezentacji</a:t>
            </a:r>
          </a:p>
        </p:txBody>
      </p:sp>
    </p:spTree>
    <p:extLst>
      <p:ext uri="{BB962C8B-B14F-4D97-AF65-F5344CB8AC3E}">
        <p14:creationId xmlns:p14="http://schemas.microsoft.com/office/powerpoint/2010/main" val="318075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1" y="0"/>
            <a:ext cx="4145784" cy="5471411"/>
          </a:xfrm>
          <a:prstGeom prst="rect">
            <a:avLst/>
          </a:prstGeom>
        </p:spPr>
      </p:pic>
      <p:sp>
        <p:nvSpPr>
          <p:cNvPr id="35" name="Symbol zastępczy tekstu 34"/>
          <p:cNvSpPr>
            <a:spLocks noGrp="1"/>
          </p:cNvSpPr>
          <p:nvPr>
            <p:ph type="body" sz="quarter" idx="11" hasCustomPrompt="1"/>
          </p:nvPr>
        </p:nvSpPr>
        <p:spPr>
          <a:xfrm>
            <a:off x="3614351" y="329515"/>
            <a:ext cx="5290334" cy="4689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Data</a:t>
            </a:r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4584357" y="1182665"/>
            <a:ext cx="43202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775" dirty="0"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  <a:endParaRPr lang="pl-PL" sz="5775" dirty="0">
              <a:solidFill>
                <a:srgbClr val="231E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ymbol zastępczy tekstu 32"/>
          <p:cNvSpPr>
            <a:spLocks noGrp="1"/>
          </p:cNvSpPr>
          <p:nvPr>
            <p:ph type="body" sz="quarter" idx="10" hasCustomPrompt="1"/>
          </p:nvPr>
        </p:nvSpPr>
        <p:spPr>
          <a:xfrm>
            <a:off x="3614351" y="3102903"/>
            <a:ext cx="5290206" cy="4572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rgbClr val="231E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Autor Prezentacji</a:t>
            </a:r>
          </a:p>
        </p:txBody>
      </p:sp>
      <p:graphicFrame>
        <p:nvGraphicFramePr>
          <p:cNvPr id="11" name="Obiek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79570813"/>
              </p:ext>
            </p:extLst>
          </p:nvPr>
        </p:nvGraphicFramePr>
        <p:xfrm>
          <a:off x="4696245" y="5943600"/>
          <a:ext cx="4466291" cy="9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orelDRAW" r:id="rId4" imgW="5618665" imgH="1153693" progId="CorelDraw.Graphic.17">
                  <p:embed/>
                </p:oleObj>
              </mc:Choice>
              <mc:Fallback>
                <p:oleObj name="CorelDRAW" r:id="rId4" imgW="5618665" imgH="1153693" progId="CorelDraw.Graphic.17">
                  <p:embed/>
                  <p:pic>
                    <p:nvPicPr>
                      <p:cNvPr id="22" name="Obiekt 2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6245" y="5943600"/>
                        <a:ext cx="4466291" cy="939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ole tekstowe 11"/>
          <p:cNvSpPr txBox="1"/>
          <p:nvPr userDrawn="1"/>
        </p:nvSpPr>
        <p:spPr>
          <a:xfrm>
            <a:off x="6380981" y="6078450"/>
            <a:ext cx="252357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3750" b="1" dirty="0">
                <a:solidFill>
                  <a:schemeClr val="bg1"/>
                </a:solidFill>
              </a:rPr>
              <a:t>www.pcz.pl</a:t>
            </a:r>
            <a:endParaRPr lang="pl-PL" sz="37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2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9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0" r:id="rId2"/>
    <p:sldLayoutId id="214748367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ytuł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8" name="Symbol zastępczy tekstu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tekstu 2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4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42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937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Office PowerPoint</Application>
  <PresentationFormat>Pokaz na ekranie (4:3)</PresentationFormat>
  <Paragraphs>0</Paragraphs>
  <Slides>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Motyw pakietu Office</vt:lpstr>
      <vt:lpstr>CorelDRAW X7 Graphic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Gruca</dc:creator>
  <cp:lastModifiedBy>Szymon Gruca</cp:lastModifiedBy>
  <cp:revision>9</cp:revision>
  <dcterms:created xsi:type="dcterms:W3CDTF">2016-11-08T09:44:05Z</dcterms:created>
  <dcterms:modified xsi:type="dcterms:W3CDTF">2016-11-08T10:50:34Z</dcterms:modified>
</cp:coreProperties>
</file>