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1E5E"/>
    <a:srgbClr val="312D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27" d="100"/>
          <a:sy n="127" d="100"/>
        </p:scale>
        <p:origin x="9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55575-FF49-4751-9A10-872B8911E221}" type="datetimeFigureOut">
              <a:rPr lang="pl-PL" smtClean="0"/>
              <a:t>2016-11-08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153A8-4518-4BED-A895-CC641A21DE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9864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iekt 2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437787"/>
              </p:ext>
            </p:extLst>
          </p:nvPr>
        </p:nvGraphicFramePr>
        <p:xfrm>
          <a:off x="-14990" y="-14991"/>
          <a:ext cx="9177526" cy="6897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CorelDRAW" r:id="rId3" imgW="11008268" imgH="7778299" progId="CorelDraw.Graphic.17">
                  <p:embed/>
                </p:oleObj>
              </mc:Choice>
              <mc:Fallback>
                <p:oleObj name="CorelDRAW" r:id="rId3" imgW="11008268" imgH="7778299" progId="CorelDraw.Graphic.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4990" y="-14991"/>
                        <a:ext cx="9177526" cy="6897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Obraz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61" y="0"/>
            <a:ext cx="4109173" cy="5476915"/>
          </a:xfrm>
          <a:prstGeom prst="rect">
            <a:avLst/>
          </a:prstGeom>
        </p:spPr>
      </p:pic>
      <p:graphicFrame>
        <p:nvGraphicFramePr>
          <p:cNvPr id="22" name="Obiekt 21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312047958"/>
              </p:ext>
            </p:extLst>
          </p:nvPr>
        </p:nvGraphicFramePr>
        <p:xfrm>
          <a:off x="4696245" y="5943600"/>
          <a:ext cx="4466291" cy="939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CorelDRAW" r:id="rId6" imgW="5618665" imgH="1153693" progId="CorelDraw.Graphic.17">
                  <p:embed/>
                </p:oleObj>
              </mc:Choice>
              <mc:Fallback>
                <p:oleObj name="CorelDRAW" r:id="rId6" imgW="5618665" imgH="1153693" progId="CorelDraw.Graphic.17">
                  <p:embed/>
                  <p:pic>
                    <p:nvPicPr>
                      <p:cNvPr id="22" name="Obiekt 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96245" y="5943600"/>
                        <a:ext cx="4466291" cy="939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pole tekstowe 22"/>
          <p:cNvSpPr txBox="1"/>
          <p:nvPr userDrawn="1"/>
        </p:nvSpPr>
        <p:spPr>
          <a:xfrm>
            <a:off x="6380981" y="6078450"/>
            <a:ext cx="2523576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3750" b="1" dirty="0">
                <a:solidFill>
                  <a:schemeClr val="bg1"/>
                </a:solidFill>
              </a:rPr>
              <a:t>www.pcz.pl</a:t>
            </a:r>
            <a:endParaRPr lang="pl-PL" sz="3750" b="1" dirty="0">
              <a:solidFill>
                <a:schemeClr val="bg1"/>
              </a:solidFill>
            </a:endParaRPr>
          </a:p>
        </p:txBody>
      </p:sp>
      <p:sp>
        <p:nvSpPr>
          <p:cNvPr id="31" name="Tytuł 30"/>
          <p:cNvSpPr>
            <a:spLocks noGrp="1"/>
          </p:cNvSpPr>
          <p:nvPr>
            <p:ph type="title" hasCustomPrompt="1"/>
          </p:nvPr>
        </p:nvSpPr>
        <p:spPr>
          <a:xfrm>
            <a:off x="3614351" y="1271514"/>
            <a:ext cx="5290206" cy="1688460"/>
          </a:xfrm>
          <a:prstGeom prst="rect">
            <a:avLst/>
          </a:prstGeom>
        </p:spPr>
        <p:txBody>
          <a:bodyPr/>
          <a:lstStyle>
            <a:lvl1pPr algn="r">
              <a:defRPr sz="57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l-PL" dirty="0"/>
              <a:t>TYTUŁ PREZENTACJI</a:t>
            </a:r>
          </a:p>
        </p:txBody>
      </p:sp>
      <p:sp>
        <p:nvSpPr>
          <p:cNvPr id="33" name="Symbol zastępczy tekstu 32"/>
          <p:cNvSpPr>
            <a:spLocks noGrp="1"/>
          </p:cNvSpPr>
          <p:nvPr>
            <p:ph type="body" sz="quarter" idx="10" hasCustomPrompt="1"/>
          </p:nvPr>
        </p:nvSpPr>
        <p:spPr>
          <a:xfrm>
            <a:off x="3614351" y="3102903"/>
            <a:ext cx="5290206" cy="4572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Autor Prezentacji</a:t>
            </a:r>
          </a:p>
        </p:txBody>
      </p:sp>
      <p:sp>
        <p:nvSpPr>
          <p:cNvPr id="35" name="Symbol zastępczy tekstu 34"/>
          <p:cNvSpPr>
            <a:spLocks noGrp="1"/>
          </p:cNvSpPr>
          <p:nvPr>
            <p:ph type="body" sz="quarter" idx="11" hasCustomPrompt="1"/>
          </p:nvPr>
        </p:nvSpPr>
        <p:spPr>
          <a:xfrm>
            <a:off x="3614351" y="329515"/>
            <a:ext cx="5290334" cy="4689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354128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Obraz 2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51" y="-6188"/>
            <a:ext cx="8154649" cy="483069"/>
          </a:xfrm>
          <a:prstGeom prst="rect">
            <a:avLst/>
          </a:prstGeom>
        </p:spPr>
      </p:pic>
      <p:pic>
        <p:nvPicPr>
          <p:cNvPr id="27" name="Obraz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35338"/>
            <a:ext cx="9144000" cy="322662"/>
          </a:xfrm>
          <a:prstGeom prst="rect">
            <a:avLst/>
          </a:prstGeom>
        </p:spPr>
      </p:pic>
      <p:pic>
        <p:nvPicPr>
          <p:cNvPr id="17" name="Obraz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19" y="1"/>
            <a:ext cx="616952" cy="814225"/>
          </a:xfrm>
          <a:prstGeom prst="rect">
            <a:avLst/>
          </a:prstGeom>
        </p:spPr>
      </p:pic>
      <p:sp>
        <p:nvSpPr>
          <p:cNvPr id="13" name="Symbol zastępczy tekstu 17"/>
          <p:cNvSpPr>
            <a:spLocks noGrp="1"/>
          </p:cNvSpPr>
          <p:nvPr>
            <p:ph type="body" sz="quarter" idx="10" hasCustomPrompt="1"/>
          </p:nvPr>
        </p:nvSpPr>
        <p:spPr>
          <a:xfrm>
            <a:off x="6337602" y="6620536"/>
            <a:ext cx="2762250" cy="22247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data</a:t>
            </a:r>
          </a:p>
        </p:txBody>
      </p:sp>
      <p:sp>
        <p:nvSpPr>
          <p:cNvPr id="15" name="pole tekstowe 14"/>
          <p:cNvSpPr txBox="1"/>
          <p:nvPr userDrawn="1"/>
        </p:nvSpPr>
        <p:spPr>
          <a:xfrm>
            <a:off x="7516893" y="43185"/>
            <a:ext cx="1508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800" b="1" dirty="0">
                <a:solidFill>
                  <a:schemeClr val="bg1"/>
                </a:solidFill>
              </a:rPr>
              <a:t>www.pcz.pl</a:t>
            </a:r>
            <a:endParaRPr lang="pl-PL" sz="1800" b="1" dirty="0">
              <a:solidFill>
                <a:schemeClr val="bg1"/>
              </a:solidFill>
            </a:endParaRPr>
          </a:p>
        </p:txBody>
      </p:sp>
      <p:sp>
        <p:nvSpPr>
          <p:cNvPr id="16" name="Tytuł 20"/>
          <p:cNvSpPr>
            <a:spLocks noGrp="1"/>
          </p:cNvSpPr>
          <p:nvPr>
            <p:ph type="title" hasCustomPrompt="1"/>
          </p:nvPr>
        </p:nvSpPr>
        <p:spPr>
          <a:xfrm>
            <a:off x="1350058" y="118975"/>
            <a:ext cx="6047736" cy="311150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pl-PL" dirty="0"/>
              <a:t>TYTUŁ PREZENTACJI – Autor Prezentacji</a:t>
            </a:r>
          </a:p>
        </p:txBody>
      </p:sp>
    </p:spTree>
    <p:extLst>
      <p:ext uri="{BB962C8B-B14F-4D97-AF65-F5344CB8AC3E}">
        <p14:creationId xmlns:p14="http://schemas.microsoft.com/office/powerpoint/2010/main" val="318075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iekt 14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83579059"/>
              </p:ext>
            </p:extLst>
          </p:nvPr>
        </p:nvGraphicFramePr>
        <p:xfrm>
          <a:off x="-14990" y="-14991"/>
          <a:ext cx="9177526" cy="6897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orelDRAW" r:id="rId3" imgW="11008268" imgH="7778299" progId="CorelDraw.Graphic.17">
                  <p:embed/>
                </p:oleObj>
              </mc:Choice>
              <mc:Fallback>
                <p:oleObj name="CorelDRAW" r:id="rId3" imgW="11008268" imgH="7778299" progId="CorelDraw.Graphic.17">
                  <p:embed/>
                  <p:pic>
                    <p:nvPicPr>
                      <p:cNvPr id="3" name="Obiek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4990" y="-14991"/>
                        <a:ext cx="9177526" cy="68977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Obraz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61" y="0"/>
            <a:ext cx="4109173" cy="5476915"/>
          </a:xfrm>
          <a:prstGeom prst="rect">
            <a:avLst/>
          </a:prstGeom>
        </p:spPr>
      </p:pic>
      <p:sp>
        <p:nvSpPr>
          <p:cNvPr id="35" name="Symbol zastępczy tekstu 34"/>
          <p:cNvSpPr>
            <a:spLocks noGrp="1"/>
          </p:cNvSpPr>
          <p:nvPr>
            <p:ph type="body" sz="quarter" idx="11" hasCustomPrompt="1"/>
          </p:nvPr>
        </p:nvSpPr>
        <p:spPr>
          <a:xfrm>
            <a:off x="3614351" y="329515"/>
            <a:ext cx="5290334" cy="468999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2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Data</a:t>
            </a:r>
          </a:p>
        </p:txBody>
      </p:sp>
      <p:sp>
        <p:nvSpPr>
          <p:cNvPr id="2" name="pole tekstowe 1"/>
          <p:cNvSpPr txBox="1"/>
          <p:nvPr userDrawn="1"/>
        </p:nvSpPr>
        <p:spPr>
          <a:xfrm>
            <a:off x="4584357" y="1182665"/>
            <a:ext cx="4320200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577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DZIĘKUJĘ ZA UWAGĘ</a:t>
            </a:r>
            <a:endParaRPr lang="pl-PL" sz="5775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ymbol zastępczy tekstu 32"/>
          <p:cNvSpPr>
            <a:spLocks noGrp="1"/>
          </p:cNvSpPr>
          <p:nvPr>
            <p:ph type="body" sz="quarter" idx="10" hasCustomPrompt="1"/>
          </p:nvPr>
        </p:nvSpPr>
        <p:spPr>
          <a:xfrm>
            <a:off x="3614351" y="3102903"/>
            <a:ext cx="5290206" cy="4572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pl-PL" dirty="0"/>
              <a:t>Autor Prezentacji</a:t>
            </a:r>
          </a:p>
        </p:txBody>
      </p:sp>
      <p:graphicFrame>
        <p:nvGraphicFramePr>
          <p:cNvPr id="11" name="Obiekt 10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379570813"/>
              </p:ext>
            </p:extLst>
          </p:nvPr>
        </p:nvGraphicFramePr>
        <p:xfrm>
          <a:off x="4696245" y="5943600"/>
          <a:ext cx="4466291" cy="939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CorelDRAW" r:id="rId6" imgW="5618665" imgH="1153693" progId="CorelDraw.Graphic.17">
                  <p:embed/>
                </p:oleObj>
              </mc:Choice>
              <mc:Fallback>
                <p:oleObj name="CorelDRAW" r:id="rId6" imgW="5618665" imgH="1153693" progId="CorelDraw.Graphic.17">
                  <p:embed/>
                  <p:pic>
                    <p:nvPicPr>
                      <p:cNvPr id="22" name="Obiekt 2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96245" y="5943600"/>
                        <a:ext cx="4466291" cy="9391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pole tekstowe 11"/>
          <p:cNvSpPr txBox="1"/>
          <p:nvPr userDrawn="1"/>
        </p:nvSpPr>
        <p:spPr>
          <a:xfrm>
            <a:off x="6380981" y="6078450"/>
            <a:ext cx="2523576" cy="6694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l-PL" sz="3750" b="1" dirty="0">
                <a:solidFill>
                  <a:schemeClr val="bg1"/>
                </a:solidFill>
              </a:rPr>
              <a:t>www.pcz.pl</a:t>
            </a:r>
            <a:endParaRPr lang="pl-PL" sz="375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42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944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0" r:id="rId2"/>
    <p:sldLayoutId id="214748367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ytuł 3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4" name="Symbol zastępczy tekstu 3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5" name="Symbol zastępczy tekstu 3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04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ymbol zastępczy tekstu 1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Tytuł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642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ymbol zastępczy tekstu 1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ymbol zastępczy tekstu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1937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0</Words>
  <Application>Microsoft Office PowerPoint</Application>
  <PresentationFormat>Pokaz na ekranie (4:3)</PresentationFormat>
  <Paragraphs>0</Paragraphs>
  <Slides>3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Motyw pakietu Office</vt:lpstr>
      <vt:lpstr>CorelDRAW X7 Graphic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 Gruca</dc:creator>
  <cp:lastModifiedBy>Szymon Gruca</cp:lastModifiedBy>
  <cp:revision>13</cp:revision>
  <dcterms:created xsi:type="dcterms:W3CDTF">2016-11-08T09:44:05Z</dcterms:created>
  <dcterms:modified xsi:type="dcterms:W3CDTF">2016-11-08T11:02:46Z</dcterms:modified>
</cp:coreProperties>
</file>